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2"/>
  </p:notesMasterIdLst>
  <p:sldIdLst>
    <p:sldId id="1375" r:id="rId2"/>
    <p:sldId id="671" r:id="rId3"/>
    <p:sldId id="1306" r:id="rId4"/>
    <p:sldId id="1305" r:id="rId5"/>
    <p:sldId id="1374" r:id="rId6"/>
    <p:sldId id="1308" r:id="rId7"/>
    <p:sldId id="1309" r:id="rId8"/>
    <p:sldId id="1377" r:id="rId9"/>
    <p:sldId id="1310" r:id="rId10"/>
    <p:sldId id="1311" r:id="rId11"/>
    <p:sldId id="1312" r:id="rId12"/>
    <p:sldId id="1316" r:id="rId13"/>
    <p:sldId id="1307" r:id="rId14"/>
    <p:sldId id="1371" r:id="rId15"/>
    <p:sldId id="1315" r:id="rId16"/>
    <p:sldId id="1317" r:id="rId17"/>
    <p:sldId id="1318" r:id="rId18"/>
    <p:sldId id="1319" r:id="rId19"/>
    <p:sldId id="1314" r:id="rId20"/>
    <p:sldId id="1321" r:id="rId21"/>
    <p:sldId id="1322" r:id="rId22"/>
    <p:sldId id="1323" r:id="rId23"/>
    <p:sldId id="1324" r:id="rId24"/>
    <p:sldId id="1326" r:id="rId25"/>
    <p:sldId id="1325" r:id="rId26"/>
    <p:sldId id="1327" r:id="rId27"/>
    <p:sldId id="1328" r:id="rId28"/>
    <p:sldId id="1329" r:id="rId29"/>
    <p:sldId id="1359" r:id="rId30"/>
    <p:sldId id="1372" r:id="rId31"/>
    <p:sldId id="1331" r:id="rId32"/>
    <p:sldId id="1332" r:id="rId33"/>
    <p:sldId id="1333" r:id="rId34"/>
    <p:sldId id="1334" r:id="rId35"/>
    <p:sldId id="1335" r:id="rId36"/>
    <p:sldId id="1360" r:id="rId37"/>
    <p:sldId id="1378" r:id="rId38"/>
    <p:sldId id="1361" r:id="rId39"/>
    <p:sldId id="1304" r:id="rId40"/>
    <p:sldId id="1256" r:id="rId41"/>
  </p:sldIdLst>
  <p:sldSz cx="11522075" cy="7200900"/>
  <p:notesSz cx="6858000" cy="9144000"/>
  <p:custDataLst>
    <p:tags r:id="rId43"/>
  </p:custDataLst>
  <p:defaultTextStyle>
    <a:defPPr>
      <a:defRPr lang="zh-CN"/>
    </a:defPPr>
    <a:lvl1pPr algn="l" defTabSz="1069975" rtl="0" fontAlgn="base">
      <a:spcBef>
        <a:spcPct val="0"/>
      </a:spcBef>
      <a:spcAft>
        <a:spcPct val="0"/>
      </a:spcAft>
      <a:defRPr sz="2100" kern="1200">
        <a:solidFill>
          <a:schemeClr val="tx1"/>
        </a:solidFill>
        <a:latin typeface="Arial" panose="020B0604020202020204" pitchFamily="34" charset="0"/>
        <a:ea typeface="宋体" panose="02010600030101010101" pitchFamily="2" charset="-122"/>
        <a:cs typeface="+mn-cs"/>
      </a:defRPr>
    </a:lvl1pPr>
    <a:lvl2pPr marL="533400" indent="-76200" algn="l" defTabSz="1069975" rtl="0" fontAlgn="base">
      <a:spcBef>
        <a:spcPct val="0"/>
      </a:spcBef>
      <a:spcAft>
        <a:spcPct val="0"/>
      </a:spcAft>
      <a:defRPr sz="2100" kern="1200">
        <a:solidFill>
          <a:schemeClr val="tx1"/>
        </a:solidFill>
        <a:latin typeface="Arial" panose="020B0604020202020204" pitchFamily="34" charset="0"/>
        <a:ea typeface="宋体" panose="02010600030101010101" pitchFamily="2" charset="-122"/>
        <a:cs typeface="+mn-cs"/>
      </a:defRPr>
    </a:lvl2pPr>
    <a:lvl3pPr marL="1069975" indent="-155575" algn="l" defTabSz="1069975" rtl="0" fontAlgn="base">
      <a:spcBef>
        <a:spcPct val="0"/>
      </a:spcBef>
      <a:spcAft>
        <a:spcPct val="0"/>
      </a:spcAft>
      <a:defRPr sz="2100" kern="1200">
        <a:solidFill>
          <a:schemeClr val="tx1"/>
        </a:solidFill>
        <a:latin typeface="Arial" panose="020B0604020202020204" pitchFamily="34" charset="0"/>
        <a:ea typeface="宋体" panose="02010600030101010101" pitchFamily="2" charset="-122"/>
        <a:cs typeface="+mn-cs"/>
      </a:defRPr>
    </a:lvl3pPr>
    <a:lvl4pPr marL="1603375" indent="-231775" algn="l" defTabSz="1069975" rtl="0" fontAlgn="base">
      <a:spcBef>
        <a:spcPct val="0"/>
      </a:spcBef>
      <a:spcAft>
        <a:spcPct val="0"/>
      </a:spcAft>
      <a:defRPr sz="2100" kern="1200">
        <a:solidFill>
          <a:schemeClr val="tx1"/>
        </a:solidFill>
        <a:latin typeface="Arial" panose="020B0604020202020204" pitchFamily="34" charset="0"/>
        <a:ea typeface="宋体" panose="02010600030101010101" pitchFamily="2" charset="-122"/>
        <a:cs typeface="+mn-cs"/>
      </a:defRPr>
    </a:lvl4pPr>
    <a:lvl5pPr marL="2139950" indent="-311150" algn="l" defTabSz="1069975" rtl="0" fontAlgn="base">
      <a:spcBef>
        <a:spcPct val="0"/>
      </a:spcBef>
      <a:spcAft>
        <a:spcPct val="0"/>
      </a:spcAft>
      <a:defRPr sz="21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21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21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21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2100"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99">
          <p15:clr>
            <a:srgbClr val="A4A3A4"/>
          </p15:clr>
        </p15:guide>
        <p15:guide id="2" pos="36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313E"/>
    <a:srgbClr val="0945A5"/>
    <a:srgbClr val="800000"/>
    <a:srgbClr val="760000"/>
    <a:srgbClr val="663300"/>
    <a:srgbClr val="660033"/>
    <a:srgbClr val="C4BD97"/>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16" autoAdjust="0"/>
    <p:restoredTop sz="96863" autoAdjust="0"/>
  </p:normalViewPr>
  <p:slideViewPr>
    <p:cSldViewPr>
      <p:cViewPr varScale="1">
        <p:scale>
          <a:sx n="78" d="100"/>
          <a:sy n="78" d="100"/>
        </p:scale>
        <p:origin x="888" y="86"/>
      </p:cViewPr>
      <p:guideLst>
        <p:guide orient="horz" pos="2299"/>
        <p:guide pos="3612"/>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gs" Target="tags/tag1.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jpeg>
</file>

<file path=ppt/media/image19.GIF>
</file>

<file path=ppt/media/image2.png>
</file>

<file path=ppt/media/image20.jpeg>
</file>

<file path=ppt/media/image21.jpe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png>
</file>

<file path=ppt/media/image32.png>
</file>

<file path=ppt/media/image33.jpeg>
</file>

<file path=ppt/media/image34.jpeg>
</file>

<file path=ppt/media/image35.jpeg>
</file>

<file path=ppt/media/image36.jpe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jpeg>
</file>

<file path=ppt/media/image55.jpeg>
</file>

<file path=ppt/media/image56.png>
</file>

<file path=ppt/media/image57.jpeg>
</file>

<file path=ppt/media/image58.png>
</file>

<file path=ppt/media/image59.jpeg>
</file>

<file path=ppt/media/image6.jpeg>
</file>

<file path=ppt/media/image60.jpeg>
</file>

<file path=ppt/media/image61.jpeg>
</file>

<file path=ppt/media/image62.jpeg>
</file>

<file path=ppt/media/image63.jpeg>
</file>

<file path=ppt/media/image64.jpeg>
</file>

<file path=ppt/media/image65.png>
</file>

<file path=ppt/media/image66.jpeg>
</file>

<file path=ppt/media/image67.jpeg>
</file>

<file path=ppt/media/image68.png>
</file>

<file path=ppt/media/image69.jpeg>
</file>

<file path=ppt/media/image7.jpeg>
</file>

<file path=ppt/media/image70.png>
</file>

<file path=ppt/media/image71.png>
</file>

<file path=ppt/media/image72.jpeg>
</file>

<file path=ppt/media/image73.jpeg>
</file>

<file path=ppt/media/image74.jpeg>
</file>

<file path=ppt/media/image75.jpeg>
</file>

<file path=ppt/media/image76.jpeg>
</file>

<file path=ppt/media/image77.jpeg>
</file>

<file path=ppt/media/image78.png>
</file>

<file path=ppt/media/image79.jpeg>
</file>

<file path=ppt/media/image8.png>
</file>

<file path=ppt/media/image80.jpeg>
</file>

<file path=ppt/media/image81.jpeg>
</file>

<file path=ppt/media/image82.jpeg>
</file>

<file path=ppt/media/image83.png>
</file>

<file path=ppt/media/image9.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7DC4F284-778A-4338-A81F-BF21EDB254F7}" type="datetimeFigureOut">
              <a:rPr lang="zh-CN" altLang="en-US"/>
              <a:t>2020/3/30</a:t>
            </a:fld>
            <a:endParaRPr lang="zh-CN" altLang="en-US"/>
          </a:p>
        </p:txBody>
      </p:sp>
      <p:sp>
        <p:nvSpPr>
          <p:cNvPr id="4" name="幻灯片图像占位符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defRPr>
            </a:lvl1pPr>
          </a:lstStyle>
          <a:p>
            <a:pPr>
              <a:defRPr/>
            </a:pPr>
            <a:fld id="{8FE7925B-16F0-4147-8399-554679209825}"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defTabSz="1069975" rtl="0" fontAlgn="base">
      <a:spcBef>
        <a:spcPct val="30000"/>
      </a:spcBef>
      <a:spcAft>
        <a:spcPct val="0"/>
      </a:spcAft>
      <a:defRPr sz="1400" kern="1200">
        <a:solidFill>
          <a:schemeClr val="tx1"/>
        </a:solidFill>
        <a:latin typeface="+mn-lt"/>
        <a:ea typeface="+mn-ea"/>
        <a:cs typeface="+mn-cs"/>
      </a:defRPr>
    </a:lvl1pPr>
    <a:lvl2pPr marL="533400" algn="l" defTabSz="1069975" rtl="0" fontAlgn="base">
      <a:spcBef>
        <a:spcPct val="30000"/>
      </a:spcBef>
      <a:spcAft>
        <a:spcPct val="0"/>
      </a:spcAft>
      <a:defRPr sz="1400" kern="1200">
        <a:solidFill>
          <a:schemeClr val="tx1"/>
        </a:solidFill>
        <a:latin typeface="+mn-lt"/>
        <a:ea typeface="+mn-ea"/>
        <a:cs typeface="+mn-cs"/>
      </a:defRPr>
    </a:lvl2pPr>
    <a:lvl3pPr marL="1069975" algn="l" defTabSz="1069975" rtl="0" fontAlgn="base">
      <a:spcBef>
        <a:spcPct val="30000"/>
      </a:spcBef>
      <a:spcAft>
        <a:spcPct val="0"/>
      </a:spcAft>
      <a:defRPr sz="1400" kern="1200">
        <a:solidFill>
          <a:schemeClr val="tx1"/>
        </a:solidFill>
        <a:latin typeface="+mn-lt"/>
        <a:ea typeface="+mn-ea"/>
        <a:cs typeface="+mn-cs"/>
      </a:defRPr>
    </a:lvl3pPr>
    <a:lvl4pPr marL="1603375" algn="l" defTabSz="1069975" rtl="0" fontAlgn="base">
      <a:spcBef>
        <a:spcPct val="30000"/>
      </a:spcBef>
      <a:spcAft>
        <a:spcPct val="0"/>
      </a:spcAft>
      <a:defRPr sz="1400" kern="1200">
        <a:solidFill>
          <a:schemeClr val="tx1"/>
        </a:solidFill>
        <a:latin typeface="+mn-lt"/>
        <a:ea typeface="+mn-ea"/>
        <a:cs typeface="+mn-cs"/>
      </a:defRPr>
    </a:lvl4pPr>
    <a:lvl5pPr marL="2139950" algn="l" defTabSz="1069975" rtl="0" fontAlgn="base">
      <a:spcBef>
        <a:spcPct val="30000"/>
      </a:spcBef>
      <a:spcAft>
        <a:spcPct val="0"/>
      </a:spcAft>
      <a:defRPr sz="1400" kern="1200">
        <a:solidFill>
          <a:schemeClr val="tx1"/>
        </a:solidFill>
        <a:latin typeface="+mn-lt"/>
        <a:ea typeface="+mn-ea"/>
        <a:cs typeface="+mn-cs"/>
      </a:defRPr>
    </a:lvl5pPr>
    <a:lvl6pPr marL="2674620" algn="l" defTabSz="1069975" rtl="0" eaLnBrk="1" latinLnBrk="0" hangingPunct="1">
      <a:defRPr sz="1400" kern="1200">
        <a:solidFill>
          <a:schemeClr val="tx1"/>
        </a:solidFill>
        <a:latin typeface="+mn-lt"/>
        <a:ea typeface="+mn-ea"/>
        <a:cs typeface="+mn-cs"/>
      </a:defRPr>
    </a:lvl6pPr>
    <a:lvl7pPr marL="3209290" algn="l" defTabSz="1069975" rtl="0" eaLnBrk="1" latinLnBrk="0" hangingPunct="1">
      <a:defRPr sz="1400" kern="1200">
        <a:solidFill>
          <a:schemeClr val="tx1"/>
        </a:solidFill>
        <a:latin typeface="+mn-lt"/>
        <a:ea typeface="+mn-ea"/>
        <a:cs typeface="+mn-cs"/>
      </a:defRPr>
    </a:lvl7pPr>
    <a:lvl8pPr marL="3744595" algn="l" defTabSz="1069975" rtl="0" eaLnBrk="1" latinLnBrk="0" hangingPunct="1">
      <a:defRPr sz="1400" kern="1200">
        <a:solidFill>
          <a:schemeClr val="tx1"/>
        </a:solidFill>
        <a:latin typeface="+mn-lt"/>
        <a:ea typeface="+mn-ea"/>
        <a:cs typeface="+mn-cs"/>
      </a:defRPr>
    </a:lvl8pPr>
    <a:lvl9pPr marL="4279265" algn="l" defTabSz="1069975"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幻灯片图像占位符 1"/>
          <p:cNvSpPr>
            <a:spLocks noGrp="1" noRot="1" noChangeAspect="1"/>
          </p:cNvSpPr>
          <p:nvPr>
            <p:ph type="sldImg"/>
          </p:nvPr>
        </p:nvSpPr>
        <p:spPr bwMode="auto">
          <a:noFill/>
          <a:ln>
            <a:solidFill>
              <a:srgbClr val="000000"/>
            </a:solidFill>
            <a:miter lim="800000"/>
          </a:ln>
        </p:spPr>
      </p:sp>
      <p:sp>
        <p:nvSpPr>
          <p:cNvPr id="16386"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1638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7C8E3CD9-7C04-4DC7-B49F-53C80423E1B0}" type="slidenum">
              <a:rPr lang="zh-CN" altLang="en-US"/>
              <a:t>2</a:t>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幻灯片图像占位符 1"/>
          <p:cNvSpPr>
            <a:spLocks noGrp="1" noRot="1" noChangeAspect="1"/>
          </p:cNvSpPr>
          <p:nvPr>
            <p:ph type="sldImg"/>
          </p:nvPr>
        </p:nvSpPr>
        <p:spPr bwMode="auto">
          <a:noFill/>
          <a:ln>
            <a:solidFill>
              <a:srgbClr val="000000"/>
            </a:solidFill>
            <a:miter lim="800000"/>
          </a:ln>
        </p:spPr>
      </p:sp>
      <p:sp>
        <p:nvSpPr>
          <p:cNvPr id="33794"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33795"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2FA37067-8FE2-4079-9A79-DF4FA771BEA4}" type="slidenum">
              <a:rPr lang="zh-CN" altLang="en-US"/>
              <a:t>13</a:t>
            </a:fld>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幻灯片图像占位符 1"/>
          <p:cNvSpPr>
            <a:spLocks noGrp="1" noRot="1" noChangeAspect="1"/>
          </p:cNvSpPr>
          <p:nvPr>
            <p:ph type="sldImg"/>
          </p:nvPr>
        </p:nvSpPr>
        <p:spPr bwMode="auto">
          <a:noFill/>
          <a:ln>
            <a:solidFill>
              <a:srgbClr val="000000"/>
            </a:solidFill>
            <a:miter lim="800000"/>
          </a:ln>
        </p:spPr>
      </p:sp>
      <p:sp>
        <p:nvSpPr>
          <p:cNvPr id="35842"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3584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769BA7D9-4DB7-4B70-9BC6-8EE33D4B1895}" type="slidenum">
              <a:rPr lang="zh-CN" altLang="en-US"/>
              <a:t>14</a:t>
            </a:fld>
            <a:endParaRPr lang="en-US"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幻灯片图像占位符 1"/>
          <p:cNvSpPr>
            <a:spLocks noGrp="1" noRot="1" noChangeAspect="1"/>
          </p:cNvSpPr>
          <p:nvPr>
            <p:ph type="sldImg"/>
          </p:nvPr>
        </p:nvSpPr>
        <p:spPr bwMode="auto">
          <a:noFill/>
          <a:ln>
            <a:solidFill>
              <a:srgbClr val="000000"/>
            </a:solidFill>
            <a:miter lim="800000"/>
          </a:ln>
        </p:spPr>
      </p:sp>
      <p:sp>
        <p:nvSpPr>
          <p:cNvPr id="37890"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37891"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1259331C-9A61-4C0C-9330-6AD928C64FE3}" type="slidenum">
              <a:rPr lang="zh-CN" altLang="en-US"/>
              <a:t>15</a:t>
            </a:fld>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幻灯片图像占位符 1"/>
          <p:cNvSpPr>
            <a:spLocks noGrp="1" noRot="1" noChangeAspect="1"/>
          </p:cNvSpPr>
          <p:nvPr>
            <p:ph type="sldImg"/>
          </p:nvPr>
        </p:nvSpPr>
        <p:spPr bwMode="auto">
          <a:noFill/>
          <a:ln>
            <a:solidFill>
              <a:srgbClr val="000000"/>
            </a:solidFill>
            <a:miter lim="800000"/>
          </a:ln>
        </p:spPr>
      </p:sp>
      <p:sp>
        <p:nvSpPr>
          <p:cNvPr id="39938"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39939"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BB88B5AD-EA73-4AE2-B6C1-D6ECD6A3D87D}" type="slidenum">
              <a:rPr lang="zh-CN" altLang="en-US"/>
              <a:t>16</a:t>
            </a:fld>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幻灯片图像占位符 1"/>
          <p:cNvSpPr>
            <a:spLocks noGrp="1" noRot="1" noChangeAspect="1"/>
          </p:cNvSpPr>
          <p:nvPr>
            <p:ph type="sldImg"/>
          </p:nvPr>
        </p:nvSpPr>
        <p:spPr bwMode="auto">
          <a:noFill/>
          <a:ln>
            <a:solidFill>
              <a:srgbClr val="000000"/>
            </a:solidFill>
            <a:miter lim="800000"/>
          </a:ln>
        </p:spPr>
      </p:sp>
      <p:sp>
        <p:nvSpPr>
          <p:cNvPr id="41986"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4198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F78E3398-36E9-40F8-9A3B-45CEF30A6DB2}" type="slidenum">
              <a:rPr lang="zh-CN" altLang="en-US"/>
              <a:t>17</a:t>
            </a:fld>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幻灯片图像占位符 1"/>
          <p:cNvSpPr>
            <a:spLocks noGrp="1" noRot="1" noChangeAspect="1"/>
          </p:cNvSpPr>
          <p:nvPr>
            <p:ph type="sldImg"/>
          </p:nvPr>
        </p:nvSpPr>
        <p:spPr bwMode="auto">
          <a:noFill/>
          <a:ln>
            <a:solidFill>
              <a:srgbClr val="000000"/>
            </a:solidFill>
            <a:miter lim="800000"/>
          </a:ln>
        </p:spPr>
      </p:sp>
      <p:sp>
        <p:nvSpPr>
          <p:cNvPr id="45058"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45059"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1118048F-1179-475F-AC2F-61A0B103DB32}" type="slidenum">
              <a:rPr lang="zh-CN" altLang="en-US"/>
              <a:t>19</a:t>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幻灯片图像占位符 1"/>
          <p:cNvSpPr>
            <a:spLocks noGrp="1" noRot="1" noChangeAspect="1"/>
          </p:cNvSpPr>
          <p:nvPr>
            <p:ph type="sldImg"/>
          </p:nvPr>
        </p:nvSpPr>
        <p:spPr bwMode="auto">
          <a:noFill/>
          <a:ln>
            <a:solidFill>
              <a:srgbClr val="000000"/>
            </a:solidFill>
            <a:miter lim="800000"/>
          </a:ln>
        </p:spPr>
      </p:sp>
      <p:sp>
        <p:nvSpPr>
          <p:cNvPr id="47106"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4710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07843A8D-9621-4924-8E2A-031E275C1FF2}" type="slidenum">
              <a:rPr lang="zh-CN" altLang="en-US"/>
              <a:t>20</a:t>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幻灯片图像占位符 1"/>
          <p:cNvSpPr>
            <a:spLocks noGrp="1" noRot="1" noChangeAspect="1"/>
          </p:cNvSpPr>
          <p:nvPr>
            <p:ph type="sldImg"/>
          </p:nvPr>
        </p:nvSpPr>
        <p:spPr bwMode="auto">
          <a:noFill/>
          <a:ln>
            <a:solidFill>
              <a:srgbClr val="000000"/>
            </a:solidFill>
            <a:miter lim="800000"/>
          </a:ln>
        </p:spPr>
      </p:sp>
      <p:sp>
        <p:nvSpPr>
          <p:cNvPr id="49154"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49155"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03D79EA4-A7F2-489F-91B8-BDB47BC7D7F6}" type="slidenum">
              <a:rPr lang="zh-CN" altLang="en-US"/>
              <a:t>21</a:t>
            </a:fld>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幻灯片图像占位符 1"/>
          <p:cNvSpPr>
            <a:spLocks noGrp="1" noRot="1" noChangeAspect="1"/>
          </p:cNvSpPr>
          <p:nvPr>
            <p:ph type="sldImg"/>
          </p:nvPr>
        </p:nvSpPr>
        <p:spPr bwMode="auto">
          <a:noFill/>
          <a:ln>
            <a:solidFill>
              <a:srgbClr val="000000"/>
            </a:solidFill>
            <a:miter lim="800000"/>
          </a:ln>
        </p:spPr>
      </p:sp>
      <p:sp>
        <p:nvSpPr>
          <p:cNvPr id="51202"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5120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8C3D8205-07BF-4CF8-B690-A7DFC93784A0}" type="slidenum">
              <a:rPr lang="zh-CN" altLang="en-US"/>
              <a:t>22</a:t>
            </a:fld>
            <a:endParaRPr lang="en-US"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幻灯片图像占位符 1"/>
          <p:cNvSpPr>
            <a:spLocks noGrp="1" noRot="1" noChangeAspect="1"/>
          </p:cNvSpPr>
          <p:nvPr>
            <p:ph type="sldImg"/>
          </p:nvPr>
        </p:nvSpPr>
        <p:spPr bwMode="auto">
          <a:noFill/>
          <a:ln>
            <a:solidFill>
              <a:srgbClr val="000000"/>
            </a:solidFill>
            <a:miter lim="800000"/>
          </a:ln>
        </p:spPr>
      </p:sp>
      <p:sp>
        <p:nvSpPr>
          <p:cNvPr id="53250"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53251"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ED10F64B-A526-4093-8B34-682256ECB8EB}" type="slidenum">
              <a:rPr lang="zh-CN" altLang="en-US"/>
              <a:t>23</a:t>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幻灯片图像占位符 1"/>
          <p:cNvSpPr>
            <a:spLocks noGrp="1" noRot="1" noChangeAspect="1"/>
          </p:cNvSpPr>
          <p:nvPr>
            <p:ph type="sldImg"/>
          </p:nvPr>
        </p:nvSpPr>
        <p:spPr bwMode="auto">
          <a:noFill/>
          <a:ln>
            <a:solidFill>
              <a:srgbClr val="000000"/>
            </a:solidFill>
            <a:miter lim="800000"/>
          </a:ln>
        </p:spPr>
      </p:sp>
      <p:sp>
        <p:nvSpPr>
          <p:cNvPr id="18434"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18435"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FF332D96-E1F2-4225-9237-010867BD9193}" type="slidenum">
              <a:rPr lang="zh-CN" altLang="en-US"/>
              <a:t>3</a:t>
            </a:fld>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幻灯片图像占位符 1"/>
          <p:cNvSpPr>
            <a:spLocks noGrp="1" noRot="1" noChangeAspect="1"/>
          </p:cNvSpPr>
          <p:nvPr>
            <p:ph type="sldImg"/>
          </p:nvPr>
        </p:nvSpPr>
        <p:spPr bwMode="auto">
          <a:noFill/>
          <a:ln>
            <a:solidFill>
              <a:srgbClr val="000000"/>
            </a:solidFill>
            <a:miter lim="800000"/>
          </a:ln>
        </p:spPr>
      </p:sp>
      <p:sp>
        <p:nvSpPr>
          <p:cNvPr id="55298"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55299"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75575C98-CFED-46F4-9371-31D4F527E4AD}" type="slidenum">
              <a:rPr lang="zh-CN" altLang="en-US"/>
              <a:t>24</a:t>
            </a:fld>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幻灯片图像占位符 1"/>
          <p:cNvSpPr>
            <a:spLocks noGrp="1" noRot="1" noChangeAspect="1"/>
          </p:cNvSpPr>
          <p:nvPr>
            <p:ph type="sldImg"/>
          </p:nvPr>
        </p:nvSpPr>
        <p:spPr bwMode="auto">
          <a:noFill/>
          <a:ln>
            <a:solidFill>
              <a:srgbClr val="000000"/>
            </a:solidFill>
            <a:miter lim="800000"/>
          </a:ln>
        </p:spPr>
      </p:sp>
      <p:sp>
        <p:nvSpPr>
          <p:cNvPr id="57346"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5734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B2600E93-EDE6-4428-91B4-EACB90278BEC}" type="slidenum">
              <a:rPr lang="zh-CN" altLang="en-US"/>
              <a:t>25</a:t>
            </a:fld>
            <a:endParaRPr lang="en-US"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幻灯片图像占位符 1"/>
          <p:cNvSpPr>
            <a:spLocks noGrp="1" noRot="1" noChangeAspect="1"/>
          </p:cNvSpPr>
          <p:nvPr>
            <p:ph type="sldImg"/>
          </p:nvPr>
        </p:nvSpPr>
        <p:spPr bwMode="auto">
          <a:noFill/>
          <a:ln>
            <a:solidFill>
              <a:srgbClr val="000000"/>
            </a:solidFill>
            <a:miter lim="800000"/>
          </a:ln>
        </p:spPr>
      </p:sp>
      <p:sp>
        <p:nvSpPr>
          <p:cNvPr id="59394"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59395"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49CD08AD-78E6-45DC-8BAC-1A0D5D5BB689}" type="slidenum">
              <a:rPr lang="zh-CN" altLang="en-US"/>
              <a:t>26</a:t>
            </a:fld>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幻灯片图像占位符 1"/>
          <p:cNvSpPr>
            <a:spLocks noGrp="1" noRot="1" noChangeAspect="1"/>
          </p:cNvSpPr>
          <p:nvPr>
            <p:ph type="sldImg"/>
          </p:nvPr>
        </p:nvSpPr>
        <p:spPr bwMode="auto">
          <a:noFill/>
          <a:ln>
            <a:solidFill>
              <a:srgbClr val="000000"/>
            </a:solidFill>
            <a:miter lim="800000"/>
          </a:ln>
        </p:spPr>
      </p:sp>
      <p:sp>
        <p:nvSpPr>
          <p:cNvPr id="61442"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6144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D178FF95-22BB-4B53-AB86-C642B22BF773}" type="slidenum">
              <a:rPr lang="zh-CN" altLang="en-US"/>
              <a:t>27</a:t>
            </a:fld>
            <a:endParaRPr lang="en-US"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幻灯片图像占位符 1"/>
          <p:cNvSpPr>
            <a:spLocks noGrp="1" noRot="1" noChangeAspect="1"/>
          </p:cNvSpPr>
          <p:nvPr>
            <p:ph type="sldImg"/>
          </p:nvPr>
        </p:nvSpPr>
        <p:spPr bwMode="auto">
          <a:noFill/>
          <a:ln>
            <a:solidFill>
              <a:srgbClr val="000000"/>
            </a:solidFill>
            <a:miter lim="800000"/>
          </a:ln>
        </p:spPr>
      </p:sp>
      <p:sp>
        <p:nvSpPr>
          <p:cNvPr id="63490"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63491"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03B3CB18-8B1F-4927-B93A-52C6DFF383E5}" type="slidenum">
              <a:rPr lang="zh-CN" altLang="en-US"/>
              <a:t>28</a:t>
            </a:fld>
            <a:endParaRPr lang="en-US" altLang="zh-CN"/>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幻灯片图像占位符 1"/>
          <p:cNvSpPr>
            <a:spLocks noGrp="1" noRot="1" noChangeAspect="1"/>
          </p:cNvSpPr>
          <p:nvPr>
            <p:ph type="sldImg"/>
          </p:nvPr>
        </p:nvSpPr>
        <p:spPr bwMode="auto">
          <a:noFill/>
          <a:ln>
            <a:solidFill>
              <a:srgbClr val="000000"/>
            </a:solidFill>
            <a:miter lim="800000"/>
          </a:ln>
        </p:spPr>
      </p:sp>
      <p:sp>
        <p:nvSpPr>
          <p:cNvPr id="65538"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65539"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B7264917-F2CA-4A24-8116-2123915E602C}" type="slidenum">
              <a:rPr lang="zh-CN" altLang="en-US"/>
              <a:t>29</a:t>
            </a:fld>
            <a:endParaRPr lang="en-US" altLang="zh-CN"/>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幻灯片图像占位符 1"/>
          <p:cNvSpPr>
            <a:spLocks noGrp="1" noRot="1" noChangeAspect="1"/>
          </p:cNvSpPr>
          <p:nvPr>
            <p:ph type="sldImg"/>
          </p:nvPr>
        </p:nvSpPr>
        <p:spPr bwMode="auto">
          <a:noFill/>
          <a:ln>
            <a:solidFill>
              <a:srgbClr val="000000"/>
            </a:solidFill>
            <a:miter lim="800000"/>
          </a:ln>
        </p:spPr>
      </p:sp>
      <p:sp>
        <p:nvSpPr>
          <p:cNvPr id="67586"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6758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0745C340-BA84-4420-8FA3-09F908B741C5}" type="slidenum">
              <a:rPr lang="zh-CN" altLang="en-US"/>
              <a:t>30</a:t>
            </a:fld>
            <a:endParaRPr lang="en-US" altLang="zh-C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幻灯片图像占位符 1"/>
          <p:cNvSpPr>
            <a:spLocks noGrp="1" noRot="1" noChangeAspect="1"/>
          </p:cNvSpPr>
          <p:nvPr>
            <p:ph type="sldImg"/>
          </p:nvPr>
        </p:nvSpPr>
        <p:spPr bwMode="auto">
          <a:noFill/>
          <a:ln>
            <a:solidFill>
              <a:srgbClr val="000000"/>
            </a:solidFill>
            <a:miter lim="800000"/>
          </a:ln>
        </p:spPr>
      </p:sp>
      <p:sp>
        <p:nvSpPr>
          <p:cNvPr id="69634"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69635"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2FDD93A8-0274-4E80-895C-C969C10A0143}" type="slidenum">
              <a:rPr lang="zh-CN" altLang="en-US"/>
              <a:t>31</a:t>
            </a:fld>
            <a:endParaRPr lang="en-US" altLang="zh-CN"/>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幻灯片图像占位符 1"/>
          <p:cNvSpPr>
            <a:spLocks noGrp="1" noRot="1" noChangeAspect="1"/>
          </p:cNvSpPr>
          <p:nvPr>
            <p:ph type="sldImg"/>
          </p:nvPr>
        </p:nvSpPr>
        <p:spPr bwMode="auto">
          <a:noFill/>
          <a:ln>
            <a:solidFill>
              <a:srgbClr val="000000"/>
            </a:solidFill>
            <a:miter lim="800000"/>
          </a:ln>
        </p:spPr>
      </p:sp>
      <p:sp>
        <p:nvSpPr>
          <p:cNvPr id="71682"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7168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6C441A9E-A527-40BE-A4CF-31734DFF0734}" type="slidenum">
              <a:rPr lang="zh-CN" altLang="en-US"/>
              <a:t>32</a:t>
            </a:fld>
            <a:endParaRPr lang="en-US" altLang="zh-CN"/>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幻灯片图像占位符 1"/>
          <p:cNvSpPr>
            <a:spLocks noGrp="1" noRot="1" noChangeAspect="1"/>
          </p:cNvSpPr>
          <p:nvPr>
            <p:ph type="sldImg"/>
          </p:nvPr>
        </p:nvSpPr>
        <p:spPr bwMode="auto">
          <a:noFill/>
          <a:ln>
            <a:solidFill>
              <a:srgbClr val="000000"/>
            </a:solidFill>
            <a:miter lim="800000"/>
          </a:ln>
        </p:spPr>
      </p:sp>
      <p:sp>
        <p:nvSpPr>
          <p:cNvPr id="73730"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73731"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74E94B2D-7CB8-4FB0-A1A3-13328E4C021B}" type="slidenum">
              <a:rPr lang="zh-CN" altLang="en-US"/>
              <a:t>33</a:t>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幻灯片图像占位符 1"/>
          <p:cNvSpPr>
            <a:spLocks noGrp="1" noRot="1" noChangeAspect="1"/>
          </p:cNvSpPr>
          <p:nvPr>
            <p:ph type="sldImg"/>
          </p:nvPr>
        </p:nvSpPr>
        <p:spPr bwMode="auto">
          <a:noFill/>
          <a:ln>
            <a:solidFill>
              <a:srgbClr val="000000"/>
            </a:solidFill>
            <a:miter lim="800000"/>
          </a:ln>
        </p:spPr>
      </p:sp>
      <p:sp>
        <p:nvSpPr>
          <p:cNvPr id="20482"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2048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FBA791F8-3A64-4AF8-BDA2-78C0391BC0F7}" type="slidenum">
              <a:rPr lang="zh-CN" altLang="en-US"/>
              <a:t>4</a:t>
            </a:fld>
            <a:endParaRPr lang="en-US" altLang="zh-CN"/>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幻灯片图像占位符 1"/>
          <p:cNvSpPr>
            <a:spLocks noGrp="1" noRot="1" noChangeAspect="1"/>
          </p:cNvSpPr>
          <p:nvPr>
            <p:ph type="sldImg"/>
          </p:nvPr>
        </p:nvSpPr>
        <p:spPr bwMode="auto">
          <a:noFill/>
          <a:ln>
            <a:solidFill>
              <a:srgbClr val="000000"/>
            </a:solidFill>
            <a:miter lim="800000"/>
          </a:ln>
        </p:spPr>
      </p:sp>
      <p:sp>
        <p:nvSpPr>
          <p:cNvPr id="75778"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75779"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1D4BBEC9-770C-44AE-BAA2-4D312402DA61}" type="slidenum">
              <a:rPr lang="zh-CN" altLang="en-US"/>
              <a:t>34</a:t>
            </a:fld>
            <a:endParaRPr lang="en-US" altLang="zh-CN"/>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幻灯片图像占位符 1"/>
          <p:cNvSpPr>
            <a:spLocks noGrp="1" noRot="1" noChangeAspect="1"/>
          </p:cNvSpPr>
          <p:nvPr>
            <p:ph type="sldImg"/>
          </p:nvPr>
        </p:nvSpPr>
        <p:spPr bwMode="auto">
          <a:noFill/>
          <a:ln>
            <a:solidFill>
              <a:srgbClr val="000000"/>
            </a:solidFill>
            <a:miter lim="800000"/>
          </a:ln>
        </p:spPr>
      </p:sp>
      <p:sp>
        <p:nvSpPr>
          <p:cNvPr id="77826"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7782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F0D56771-0872-4211-9175-100F1A0DCE4C}" type="slidenum">
              <a:rPr lang="zh-CN" altLang="en-US"/>
              <a:t>35</a:t>
            </a:fld>
            <a:endParaRPr lang="en-US" altLang="zh-CN"/>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幻灯片图像占位符 1"/>
          <p:cNvSpPr>
            <a:spLocks noGrp="1" noRot="1" noChangeAspect="1"/>
          </p:cNvSpPr>
          <p:nvPr>
            <p:ph type="sldImg"/>
          </p:nvPr>
        </p:nvSpPr>
        <p:spPr bwMode="auto">
          <a:noFill/>
          <a:ln>
            <a:solidFill>
              <a:srgbClr val="000000"/>
            </a:solidFill>
            <a:miter lim="800000"/>
          </a:ln>
        </p:spPr>
      </p:sp>
      <p:sp>
        <p:nvSpPr>
          <p:cNvPr id="79874"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79875"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C9A07C6D-1BA6-4C59-83B6-0E72331EE8A2}" type="slidenum">
              <a:rPr lang="zh-CN" altLang="en-US"/>
              <a:t>36</a:t>
            </a:fld>
            <a:endParaRPr lang="en-US" altLang="zh-CN"/>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幻灯片图像占位符 1"/>
          <p:cNvSpPr>
            <a:spLocks noGrp="1" noRot="1" noChangeAspect="1"/>
          </p:cNvSpPr>
          <p:nvPr>
            <p:ph type="sldImg"/>
          </p:nvPr>
        </p:nvSpPr>
        <p:spPr bwMode="auto">
          <a:noFill/>
          <a:ln>
            <a:solidFill>
              <a:srgbClr val="000000"/>
            </a:solidFill>
            <a:miter lim="800000"/>
          </a:ln>
        </p:spPr>
      </p:sp>
      <p:sp>
        <p:nvSpPr>
          <p:cNvPr id="81922"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8192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F5EADF51-C63B-484C-805A-6448F9CC3BF2}" type="slidenum">
              <a:rPr lang="zh-CN" altLang="en-US"/>
              <a:t>38</a:t>
            </a:fld>
            <a:endParaRPr lang="en-US" altLang="zh-CN"/>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幻灯片图像占位符 1"/>
          <p:cNvSpPr>
            <a:spLocks noGrp="1" noRot="1" noChangeAspect="1"/>
          </p:cNvSpPr>
          <p:nvPr>
            <p:ph type="sldImg"/>
          </p:nvPr>
        </p:nvSpPr>
        <p:spPr bwMode="auto">
          <a:noFill/>
          <a:ln>
            <a:solidFill>
              <a:srgbClr val="000000"/>
            </a:solidFill>
            <a:miter lim="800000"/>
          </a:ln>
        </p:spPr>
      </p:sp>
      <p:sp>
        <p:nvSpPr>
          <p:cNvPr id="83970"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83971"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50261D37-F2D6-463D-9747-AD267D624909}" type="slidenum">
              <a:rPr lang="zh-CN" altLang="en-US"/>
              <a:t>39</a:t>
            </a:fld>
            <a:endParaRPr lang="en-US" altLang="zh-CN"/>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幻灯片图像占位符 1"/>
          <p:cNvSpPr>
            <a:spLocks noGrp="1" noRot="1" noChangeAspect="1"/>
          </p:cNvSpPr>
          <p:nvPr>
            <p:ph type="sldImg"/>
          </p:nvPr>
        </p:nvSpPr>
        <p:spPr bwMode="auto">
          <a:noFill/>
          <a:ln>
            <a:solidFill>
              <a:srgbClr val="000000"/>
            </a:solidFill>
            <a:miter lim="800000"/>
          </a:ln>
        </p:spPr>
      </p:sp>
      <p:sp>
        <p:nvSpPr>
          <p:cNvPr id="86018"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86019"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46234D5E-6C59-47D7-8A66-B0DEDF971306}" type="slidenum">
              <a:rPr lang="zh-CN" altLang="en-US"/>
              <a:t>40</a:t>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幻灯片图像占位符 1"/>
          <p:cNvSpPr>
            <a:spLocks noGrp="1" noRot="1" noChangeAspect="1"/>
          </p:cNvSpPr>
          <p:nvPr>
            <p:ph type="sldImg"/>
          </p:nvPr>
        </p:nvSpPr>
        <p:spPr bwMode="auto">
          <a:noFill/>
          <a:ln>
            <a:solidFill>
              <a:srgbClr val="000000"/>
            </a:solidFill>
            <a:miter lim="800000"/>
          </a:ln>
        </p:spPr>
      </p:sp>
      <p:sp>
        <p:nvSpPr>
          <p:cNvPr id="20482"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2048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FBA791F8-3A64-4AF8-BDA2-78C0391BC0F7}" type="slidenum">
              <a:rPr lang="zh-CN" altLang="en-US"/>
              <a:t>5</a:t>
            </a:fld>
            <a:endParaRPr lang="en-US" altLang="zh-CN"/>
          </a:p>
        </p:txBody>
      </p:sp>
    </p:spTree>
    <p:extLst>
      <p:ext uri="{BB962C8B-B14F-4D97-AF65-F5344CB8AC3E}">
        <p14:creationId xmlns:p14="http://schemas.microsoft.com/office/powerpoint/2010/main" val="40529280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幻灯片图像占位符 1"/>
          <p:cNvSpPr>
            <a:spLocks noGrp="1" noRot="1" noChangeAspect="1"/>
          </p:cNvSpPr>
          <p:nvPr>
            <p:ph type="sldImg"/>
          </p:nvPr>
        </p:nvSpPr>
        <p:spPr bwMode="auto">
          <a:noFill/>
          <a:ln>
            <a:solidFill>
              <a:srgbClr val="000000"/>
            </a:solidFill>
            <a:miter lim="800000"/>
          </a:ln>
        </p:spPr>
      </p:sp>
      <p:sp>
        <p:nvSpPr>
          <p:cNvPr id="22530"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22531"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7E164F42-9CC0-4988-9F4B-8B3C1DD9093A}" type="slidenum">
              <a:rPr lang="zh-CN" altLang="en-US"/>
              <a:t>6</a:t>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bwMode="auto">
          <a:noFill/>
          <a:ln>
            <a:solidFill>
              <a:srgbClr val="000000"/>
            </a:solidFill>
            <a:miter lim="800000"/>
          </a:ln>
        </p:spPr>
      </p:sp>
      <p:sp>
        <p:nvSpPr>
          <p:cNvPr id="24578"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24579"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8CD56193-1E25-4705-8887-A3FD6DCCD239}" type="slidenum">
              <a:rPr lang="zh-CN" altLang="en-US"/>
              <a:t>7</a:t>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幻灯片图像占位符 1"/>
          <p:cNvSpPr>
            <a:spLocks noGrp="1" noRot="1" noChangeAspect="1" noTextEdit="1"/>
          </p:cNvSpPr>
          <p:nvPr>
            <p:ph type="sldImg"/>
          </p:nvPr>
        </p:nvSpPr>
        <p:spPr bwMode="auto">
          <a:noFill/>
          <a:ln>
            <a:solidFill>
              <a:srgbClr val="000000"/>
            </a:solidFill>
            <a:miter lim="800000"/>
          </a:ln>
        </p:spPr>
      </p:sp>
      <p:sp>
        <p:nvSpPr>
          <p:cNvPr id="26626" name="备注占位符 2"/>
          <p:cNvSpPr>
            <a:spLocks noGrp="1"/>
          </p:cNvSpPr>
          <p:nvPr>
            <p:ph type="body" idx="1"/>
          </p:nvPr>
        </p:nvSpPr>
        <p:spPr bwMode="auto">
          <a:noFill/>
        </p:spPr>
        <p:txBody>
          <a:bodyPr wrap="square" numCol="1" anchor="t" anchorCtr="0" compatLnSpc="1"/>
          <a:lstStyle/>
          <a:p>
            <a:pPr>
              <a:spcBef>
                <a:spcPct val="0"/>
              </a:spcBef>
            </a:pPr>
            <a:endParaRPr lang="en-US" altLang="zh-CN"/>
          </a:p>
        </p:txBody>
      </p:sp>
      <p:sp>
        <p:nvSpPr>
          <p:cNvPr id="2662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237E3AA9-18D3-4F5D-8821-C449A9BE9577}" type="slidenum">
              <a:rPr lang="zh-CN" altLang="en-US"/>
              <a:t>9</a:t>
            </a:fld>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幻灯片图像占位符 1"/>
          <p:cNvSpPr>
            <a:spLocks noGrp="1" noRot="1" noChangeAspect="1"/>
          </p:cNvSpPr>
          <p:nvPr>
            <p:ph type="sldImg"/>
          </p:nvPr>
        </p:nvSpPr>
        <p:spPr bwMode="auto">
          <a:noFill/>
          <a:ln>
            <a:solidFill>
              <a:srgbClr val="000000"/>
            </a:solidFill>
            <a:miter lim="800000"/>
          </a:ln>
        </p:spPr>
      </p:sp>
      <p:sp>
        <p:nvSpPr>
          <p:cNvPr id="29698"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29699"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A9510246-5E13-48D6-A779-741747F7CE87}" type="slidenum">
              <a:rPr lang="zh-CN" altLang="en-US"/>
              <a:t>11</a:t>
            </a:fld>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幻灯片图像占位符 1"/>
          <p:cNvSpPr>
            <a:spLocks noGrp="1" noRot="1" noChangeAspect="1"/>
          </p:cNvSpPr>
          <p:nvPr>
            <p:ph type="sldImg"/>
          </p:nvPr>
        </p:nvSpPr>
        <p:spPr bwMode="auto">
          <a:noFill/>
          <a:ln>
            <a:solidFill>
              <a:srgbClr val="000000"/>
            </a:solidFill>
            <a:miter lim="800000"/>
          </a:ln>
        </p:spPr>
      </p:sp>
      <p:sp>
        <p:nvSpPr>
          <p:cNvPr id="31746" name="备注占位符 2"/>
          <p:cNvSpPr>
            <a:spLocks noGrp="1"/>
          </p:cNvSpPr>
          <p:nvPr>
            <p:ph type="body" idx="1"/>
          </p:nvPr>
        </p:nvSpPr>
        <p:spPr bwMode="auto">
          <a:noFill/>
        </p:spPr>
        <p:txBody>
          <a:bodyPr wrap="square" numCol="1" anchor="t" anchorCtr="0" compatLnSpc="1"/>
          <a:lstStyle/>
          <a:p>
            <a:pPr>
              <a:spcBef>
                <a:spcPct val="0"/>
              </a:spcBef>
            </a:pPr>
            <a:endParaRPr lang="zh-CN" altLang="en-US"/>
          </a:p>
        </p:txBody>
      </p:sp>
      <p:sp>
        <p:nvSpPr>
          <p:cNvPr id="3174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026EB26E-EABE-42DB-B5B9-1DEE4BDED411}" type="slidenum">
              <a:rPr lang="zh-CN" altLang="en-US"/>
              <a:t>12</a:t>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64156" y="2236947"/>
            <a:ext cx="9793764" cy="1543526"/>
          </a:xfrm>
        </p:spPr>
        <p:txBody>
          <a:bodyPr/>
          <a:lstStyle/>
          <a:p>
            <a:r>
              <a:rPr lang="zh-CN" altLang="en-US"/>
              <a:t>单击此处编辑母版标题样式</a:t>
            </a:r>
          </a:p>
        </p:txBody>
      </p:sp>
      <p:sp>
        <p:nvSpPr>
          <p:cNvPr id="3" name="副标题 2"/>
          <p:cNvSpPr>
            <a:spLocks noGrp="1"/>
          </p:cNvSpPr>
          <p:nvPr>
            <p:ph type="subTitle" idx="1"/>
          </p:nvPr>
        </p:nvSpPr>
        <p:spPr>
          <a:xfrm>
            <a:off x="1728311" y="4080510"/>
            <a:ext cx="8065453" cy="1840230"/>
          </a:xfrm>
        </p:spPr>
        <p:txBody>
          <a:bodyPr/>
          <a:lstStyle>
            <a:lvl1pPr marL="0" indent="0" algn="ctr">
              <a:buNone/>
              <a:defRPr>
                <a:solidFill>
                  <a:schemeClr val="tx1">
                    <a:tint val="75000"/>
                  </a:schemeClr>
                </a:solidFill>
              </a:defRPr>
            </a:lvl1pPr>
            <a:lvl2pPr marL="534670" indent="0" algn="ctr">
              <a:buNone/>
              <a:defRPr>
                <a:solidFill>
                  <a:schemeClr val="tx1">
                    <a:tint val="75000"/>
                  </a:schemeClr>
                </a:solidFill>
              </a:defRPr>
            </a:lvl2pPr>
            <a:lvl3pPr marL="1069975" indent="0" algn="ctr">
              <a:buNone/>
              <a:defRPr>
                <a:solidFill>
                  <a:schemeClr val="tx1">
                    <a:tint val="75000"/>
                  </a:schemeClr>
                </a:solidFill>
              </a:defRPr>
            </a:lvl3pPr>
            <a:lvl4pPr marL="1604645" indent="0" algn="ctr">
              <a:buNone/>
              <a:defRPr>
                <a:solidFill>
                  <a:schemeClr val="tx1">
                    <a:tint val="75000"/>
                  </a:schemeClr>
                </a:solidFill>
              </a:defRPr>
            </a:lvl4pPr>
            <a:lvl5pPr marL="2139950" indent="0" algn="ctr">
              <a:buNone/>
              <a:defRPr>
                <a:solidFill>
                  <a:schemeClr val="tx1">
                    <a:tint val="75000"/>
                  </a:schemeClr>
                </a:solidFill>
              </a:defRPr>
            </a:lvl5pPr>
            <a:lvl6pPr marL="2674620" indent="0" algn="ctr">
              <a:buNone/>
              <a:defRPr>
                <a:solidFill>
                  <a:schemeClr val="tx1">
                    <a:tint val="75000"/>
                  </a:schemeClr>
                </a:solidFill>
              </a:defRPr>
            </a:lvl6pPr>
            <a:lvl7pPr marL="3209290" indent="0" algn="ctr">
              <a:buNone/>
              <a:defRPr>
                <a:solidFill>
                  <a:schemeClr val="tx1">
                    <a:tint val="75000"/>
                  </a:schemeClr>
                </a:solidFill>
              </a:defRPr>
            </a:lvl7pPr>
            <a:lvl8pPr marL="3744595" indent="0" algn="ctr">
              <a:buNone/>
              <a:defRPr>
                <a:solidFill>
                  <a:schemeClr val="tx1">
                    <a:tint val="75000"/>
                  </a:schemeClr>
                </a:solidFill>
              </a:defRPr>
            </a:lvl8pPr>
            <a:lvl9pPr marL="4279265"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89EE47CE-FE1F-4F9B-B4D1-3943A62A992C}" type="datetimeFigureOut">
              <a:rPr lang="zh-CN" altLang="en-US"/>
              <a:t>2020/3/30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A80C1F8-EF2E-41EC-A1DA-C835CD0AEB97}" type="slidenum">
              <a:rPr lang="zh-CN" altLang="en-US"/>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9AE39E50-8C24-4028-A348-760AF36E9606}" type="datetimeFigureOut">
              <a:rPr lang="zh-CN" altLang="en-US"/>
              <a:t>2020/3/30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69563FDC-34BB-494E-B61B-BA28AFD93E36}" type="slidenum">
              <a:rPr lang="zh-CN" altLang="en-US"/>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0525896" y="303372"/>
            <a:ext cx="3266589" cy="6450806"/>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726131" y="303372"/>
            <a:ext cx="9607730" cy="6450806"/>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C3630B18-E129-4606-9CA4-2DDE01D2A6C6}" type="datetimeFigureOut">
              <a:rPr lang="zh-CN" altLang="en-US"/>
              <a:t>2020/3/30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88835E19-22DA-48E5-AF7C-689CAE583FA6}" type="slidenum">
              <a:rPr lang="zh-CN" altLang="en-US"/>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36C0AD74-67BB-4725-B764-FC98C3A61D63}" type="datetimeFigureOut">
              <a:rPr lang="zh-CN" altLang="en-US"/>
              <a:t>2020/3/30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EBE6CA84-6892-424F-93DE-ED55A8DB0FAE}" type="slidenum">
              <a:rPr lang="zh-CN" altLang="en-US"/>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5"/>
            <a:ext cx="9793764" cy="1430179"/>
          </a:xfrm>
        </p:spPr>
        <p:txBody>
          <a:bodyPr anchor="t"/>
          <a:lstStyle>
            <a:lvl1pPr algn="l">
              <a:defRPr sz="4700" b="1" cap="all"/>
            </a:lvl1pPr>
          </a:lstStyle>
          <a:p>
            <a:r>
              <a:rPr lang="zh-CN" altLang="en-US"/>
              <a:t>单击此处编辑母版标题样式</a:t>
            </a:r>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300">
                <a:solidFill>
                  <a:schemeClr val="tx1">
                    <a:tint val="75000"/>
                  </a:schemeClr>
                </a:solidFill>
              </a:defRPr>
            </a:lvl1pPr>
            <a:lvl2pPr marL="534670" indent="0">
              <a:buNone/>
              <a:defRPr sz="2100">
                <a:solidFill>
                  <a:schemeClr val="tx1">
                    <a:tint val="75000"/>
                  </a:schemeClr>
                </a:solidFill>
              </a:defRPr>
            </a:lvl2pPr>
            <a:lvl3pPr marL="1069975" indent="0">
              <a:buNone/>
              <a:defRPr sz="1900">
                <a:solidFill>
                  <a:schemeClr val="tx1">
                    <a:tint val="75000"/>
                  </a:schemeClr>
                </a:solidFill>
              </a:defRPr>
            </a:lvl3pPr>
            <a:lvl4pPr marL="1604645" indent="0">
              <a:buNone/>
              <a:defRPr sz="1600">
                <a:solidFill>
                  <a:schemeClr val="tx1">
                    <a:tint val="75000"/>
                  </a:schemeClr>
                </a:solidFill>
              </a:defRPr>
            </a:lvl4pPr>
            <a:lvl5pPr marL="2139950" indent="0">
              <a:buNone/>
              <a:defRPr sz="1600">
                <a:solidFill>
                  <a:schemeClr val="tx1">
                    <a:tint val="75000"/>
                  </a:schemeClr>
                </a:solidFill>
              </a:defRPr>
            </a:lvl5pPr>
            <a:lvl6pPr marL="2674620" indent="0">
              <a:buNone/>
              <a:defRPr sz="1600">
                <a:solidFill>
                  <a:schemeClr val="tx1">
                    <a:tint val="75000"/>
                  </a:schemeClr>
                </a:solidFill>
              </a:defRPr>
            </a:lvl6pPr>
            <a:lvl7pPr marL="3209290" indent="0">
              <a:buNone/>
              <a:defRPr sz="1600">
                <a:solidFill>
                  <a:schemeClr val="tx1">
                    <a:tint val="75000"/>
                  </a:schemeClr>
                </a:solidFill>
              </a:defRPr>
            </a:lvl7pPr>
            <a:lvl8pPr marL="3744595" indent="0">
              <a:buNone/>
              <a:defRPr sz="1600">
                <a:solidFill>
                  <a:schemeClr val="tx1">
                    <a:tint val="75000"/>
                  </a:schemeClr>
                </a:solidFill>
              </a:defRPr>
            </a:lvl8pPr>
            <a:lvl9pPr marL="4279265"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22308E13-FF5C-491F-895D-165DD237393C}" type="datetimeFigureOut">
              <a:rPr lang="zh-CN" altLang="en-US"/>
              <a:t>2020/3/30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6DBEA03D-F2C5-423A-88F1-7794EE6F78DA}" type="slidenum">
              <a:rPr lang="zh-CN" altLang="en-US"/>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726132" y="1763554"/>
            <a:ext cx="6437159" cy="4990624"/>
          </a:xfrm>
        </p:spPr>
        <p:txBody>
          <a:bodyPr/>
          <a:lstStyle>
            <a:lvl1pPr>
              <a:defRPr sz="3300"/>
            </a:lvl1pPr>
            <a:lvl2pPr>
              <a:defRPr sz="2800"/>
            </a:lvl2pPr>
            <a:lvl3pPr>
              <a:defRPr sz="23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7355326" y="1763554"/>
            <a:ext cx="6437159" cy="4990624"/>
          </a:xfrm>
        </p:spPr>
        <p:txBody>
          <a:bodyPr/>
          <a:lstStyle>
            <a:lvl1pPr>
              <a:defRPr sz="3300"/>
            </a:lvl1pPr>
            <a:lvl2pPr>
              <a:defRPr sz="2800"/>
            </a:lvl2pPr>
            <a:lvl3pPr>
              <a:defRPr sz="23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756FC703-11FD-4E60-AA70-C74045813603}" type="datetimeFigureOut">
              <a:rPr lang="zh-CN" altLang="en-US"/>
              <a:t>2020/3/30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04D203CA-C8F7-4FA8-96E4-67312069BCC7}" type="slidenum">
              <a:rPr lang="zh-CN" altLang="en-US"/>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288370"/>
            <a:ext cx="10369868" cy="12001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576104" y="1611869"/>
            <a:ext cx="5090917" cy="671750"/>
          </a:xfrm>
        </p:spPr>
        <p:txBody>
          <a:bodyPr anchor="b"/>
          <a:lstStyle>
            <a:lvl1pPr marL="0" indent="0">
              <a:buNone/>
              <a:defRPr sz="2800" b="1"/>
            </a:lvl1pPr>
            <a:lvl2pPr marL="534670" indent="0">
              <a:buNone/>
              <a:defRPr sz="2300" b="1"/>
            </a:lvl2pPr>
            <a:lvl3pPr marL="1069975" indent="0">
              <a:buNone/>
              <a:defRPr sz="2100" b="1"/>
            </a:lvl3pPr>
            <a:lvl4pPr marL="1604645" indent="0">
              <a:buNone/>
              <a:defRPr sz="1900" b="1"/>
            </a:lvl4pPr>
            <a:lvl5pPr marL="2139950" indent="0">
              <a:buNone/>
              <a:defRPr sz="1900" b="1"/>
            </a:lvl5pPr>
            <a:lvl6pPr marL="2674620" indent="0">
              <a:buNone/>
              <a:defRPr sz="1900" b="1"/>
            </a:lvl6pPr>
            <a:lvl7pPr marL="3209290" indent="0">
              <a:buNone/>
              <a:defRPr sz="1900" b="1"/>
            </a:lvl7pPr>
            <a:lvl8pPr marL="3744595" indent="0">
              <a:buNone/>
              <a:defRPr sz="1900" b="1"/>
            </a:lvl8pPr>
            <a:lvl9pPr marL="4279265" indent="0">
              <a:buNone/>
              <a:defRPr sz="1900" b="1"/>
            </a:lvl9pPr>
          </a:lstStyle>
          <a:p>
            <a:pPr lvl="0"/>
            <a:r>
              <a:rPr lang="zh-CN" altLang="en-US"/>
              <a:t>单击此处编辑母版文本样式</a:t>
            </a:r>
          </a:p>
        </p:txBody>
      </p:sp>
      <p:sp>
        <p:nvSpPr>
          <p:cNvPr id="4" name="内容占位符 3"/>
          <p:cNvSpPr>
            <a:spLocks noGrp="1"/>
          </p:cNvSpPr>
          <p:nvPr>
            <p:ph sz="half" idx="2"/>
          </p:nvPr>
        </p:nvSpPr>
        <p:spPr>
          <a:xfrm>
            <a:off x="576104" y="2283619"/>
            <a:ext cx="5090917" cy="4148852"/>
          </a:xfrm>
        </p:spPr>
        <p:txBody>
          <a:bodyPr/>
          <a:lstStyle>
            <a:lvl1pPr>
              <a:defRPr sz="2800"/>
            </a:lvl1pPr>
            <a:lvl2pPr>
              <a:defRPr sz="2300"/>
            </a:lvl2pPr>
            <a:lvl3pPr>
              <a:defRPr sz="2100"/>
            </a:lvl3pPr>
            <a:lvl4pPr>
              <a:defRPr sz="1900"/>
            </a:lvl4pPr>
            <a:lvl5pPr>
              <a:defRPr sz="1900"/>
            </a:lvl5pPr>
            <a:lvl6pPr>
              <a:defRPr sz="1900"/>
            </a:lvl6pPr>
            <a:lvl7pPr>
              <a:defRPr sz="1900"/>
            </a:lvl7pPr>
            <a:lvl8pPr>
              <a:defRPr sz="1900"/>
            </a:lvl8pPr>
            <a:lvl9pPr>
              <a:defRPr sz="19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5853055" y="1611869"/>
            <a:ext cx="5092917" cy="671750"/>
          </a:xfrm>
        </p:spPr>
        <p:txBody>
          <a:bodyPr anchor="b"/>
          <a:lstStyle>
            <a:lvl1pPr marL="0" indent="0">
              <a:buNone/>
              <a:defRPr sz="2800" b="1"/>
            </a:lvl1pPr>
            <a:lvl2pPr marL="534670" indent="0">
              <a:buNone/>
              <a:defRPr sz="2300" b="1"/>
            </a:lvl2pPr>
            <a:lvl3pPr marL="1069975" indent="0">
              <a:buNone/>
              <a:defRPr sz="2100" b="1"/>
            </a:lvl3pPr>
            <a:lvl4pPr marL="1604645" indent="0">
              <a:buNone/>
              <a:defRPr sz="1900" b="1"/>
            </a:lvl4pPr>
            <a:lvl5pPr marL="2139950" indent="0">
              <a:buNone/>
              <a:defRPr sz="1900" b="1"/>
            </a:lvl5pPr>
            <a:lvl6pPr marL="2674620" indent="0">
              <a:buNone/>
              <a:defRPr sz="1900" b="1"/>
            </a:lvl6pPr>
            <a:lvl7pPr marL="3209290" indent="0">
              <a:buNone/>
              <a:defRPr sz="1900" b="1"/>
            </a:lvl7pPr>
            <a:lvl8pPr marL="3744595" indent="0">
              <a:buNone/>
              <a:defRPr sz="1900" b="1"/>
            </a:lvl8pPr>
            <a:lvl9pPr marL="4279265" indent="0">
              <a:buNone/>
              <a:defRPr sz="1900" b="1"/>
            </a:lvl9pPr>
          </a:lstStyle>
          <a:p>
            <a:pPr lvl="0"/>
            <a:r>
              <a:rPr lang="zh-CN" altLang="en-US"/>
              <a:t>单击此处编辑母版文本样式</a:t>
            </a:r>
          </a:p>
        </p:txBody>
      </p:sp>
      <p:sp>
        <p:nvSpPr>
          <p:cNvPr id="6" name="内容占位符 5"/>
          <p:cNvSpPr>
            <a:spLocks noGrp="1"/>
          </p:cNvSpPr>
          <p:nvPr>
            <p:ph sz="quarter" idx="4"/>
          </p:nvPr>
        </p:nvSpPr>
        <p:spPr>
          <a:xfrm>
            <a:off x="5853055" y="2283619"/>
            <a:ext cx="5092917" cy="4148852"/>
          </a:xfrm>
        </p:spPr>
        <p:txBody>
          <a:bodyPr/>
          <a:lstStyle>
            <a:lvl1pPr>
              <a:defRPr sz="2800"/>
            </a:lvl1pPr>
            <a:lvl2pPr>
              <a:defRPr sz="2300"/>
            </a:lvl2pPr>
            <a:lvl3pPr>
              <a:defRPr sz="2100"/>
            </a:lvl3pPr>
            <a:lvl4pPr>
              <a:defRPr sz="1900"/>
            </a:lvl4pPr>
            <a:lvl5pPr>
              <a:defRPr sz="1900"/>
            </a:lvl5pPr>
            <a:lvl6pPr>
              <a:defRPr sz="1900"/>
            </a:lvl6pPr>
            <a:lvl7pPr>
              <a:defRPr sz="1900"/>
            </a:lvl7pPr>
            <a:lvl8pPr>
              <a:defRPr sz="1900"/>
            </a:lvl8pPr>
            <a:lvl9pPr>
              <a:defRPr sz="19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3D5DDDE8-F864-45C4-8B22-6CC25EAAFFAC}" type="datetimeFigureOut">
              <a:rPr lang="zh-CN" altLang="en-US"/>
              <a:t>2020/3/30</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1086F56D-5ED2-4E9B-825F-C6108B93C6B8}" type="slidenum">
              <a:rPr lang="zh-CN" altLang="en-US"/>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9C57FA9E-449C-43DB-8E5A-908B177FD30E}" type="datetimeFigureOut">
              <a:rPr lang="zh-CN" altLang="en-US"/>
              <a:t>2020/3/30</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A3A473B3-371A-4FE7-93C0-6CA07694E09D}" type="slidenum">
              <a:rPr lang="zh-CN" altLang="en-US"/>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1F3E8C8B-E01F-4856-9340-E64A277767D1}" type="datetimeFigureOut">
              <a:rPr lang="zh-CN" altLang="en-US"/>
              <a:t>2020/3/30</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150E2F29-2387-4872-B33D-DB33DD399924}" type="slidenum">
              <a:rPr lang="zh-CN" altLang="en-US"/>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5" y="286702"/>
            <a:ext cx="3790683" cy="1220153"/>
          </a:xfrm>
        </p:spPr>
        <p:txBody>
          <a:bodyPr anchor="b"/>
          <a:lstStyle>
            <a:lvl1pPr algn="l">
              <a:defRPr sz="2300" b="1"/>
            </a:lvl1pPr>
          </a:lstStyle>
          <a:p>
            <a:r>
              <a:rPr lang="zh-CN" altLang="en-US"/>
              <a:t>单击此处编辑母版标题样式</a:t>
            </a:r>
          </a:p>
        </p:txBody>
      </p:sp>
      <p:sp>
        <p:nvSpPr>
          <p:cNvPr id="3" name="内容占位符 2"/>
          <p:cNvSpPr>
            <a:spLocks noGrp="1"/>
          </p:cNvSpPr>
          <p:nvPr>
            <p:ph idx="1"/>
          </p:nvPr>
        </p:nvSpPr>
        <p:spPr>
          <a:xfrm>
            <a:off x="4504811" y="286703"/>
            <a:ext cx="6441160" cy="6145769"/>
          </a:xfrm>
        </p:spPr>
        <p:txBody>
          <a:bodyPr/>
          <a:lstStyle>
            <a:lvl1pPr>
              <a:defRPr sz="3700"/>
            </a:lvl1pPr>
            <a:lvl2pPr>
              <a:defRPr sz="3300"/>
            </a:lvl2pPr>
            <a:lvl3pPr>
              <a:defRPr sz="2800"/>
            </a:lvl3pPr>
            <a:lvl4pPr>
              <a:defRPr sz="2300"/>
            </a:lvl4pPr>
            <a:lvl5pPr>
              <a:defRPr sz="2300"/>
            </a:lvl5pPr>
            <a:lvl6pPr>
              <a:defRPr sz="2300"/>
            </a:lvl6pPr>
            <a:lvl7pPr>
              <a:defRPr sz="2300"/>
            </a:lvl7pPr>
            <a:lvl8pPr>
              <a:defRPr sz="2300"/>
            </a:lvl8pPr>
            <a:lvl9pPr>
              <a:defRPr sz="23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576105" y="1506856"/>
            <a:ext cx="3790683" cy="4925616"/>
          </a:xfrm>
        </p:spPr>
        <p:txBody>
          <a:bodyPr/>
          <a:lstStyle>
            <a:lvl1pPr marL="0" indent="0">
              <a:buNone/>
              <a:defRPr sz="1600"/>
            </a:lvl1pPr>
            <a:lvl2pPr marL="534670" indent="0">
              <a:buNone/>
              <a:defRPr sz="1400"/>
            </a:lvl2pPr>
            <a:lvl3pPr marL="1069975" indent="0">
              <a:buNone/>
              <a:defRPr sz="1200"/>
            </a:lvl3pPr>
            <a:lvl4pPr marL="1604645" indent="0">
              <a:buNone/>
              <a:defRPr sz="1100"/>
            </a:lvl4pPr>
            <a:lvl5pPr marL="2139950" indent="0">
              <a:buNone/>
              <a:defRPr sz="1100"/>
            </a:lvl5pPr>
            <a:lvl6pPr marL="2674620" indent="0">
              <a:buNone/>
              <a:defRPr sz="1100"/>
            </a:lvl6pPr>
            <a:lvl7pPr marL="3209290" indent="0">
              <a:buNone/>
              <a:defRPr sz="1100"/>
            </a:lvl7pPr>
            <a:lvl8pPr marL="3744595" indent="0">
              <a:buNone/>
              <a:defRPr sz="1100"/>
            </a:lvl8pPr>
            <a:lvl9pPr marL="4279265" indent="0">
              <a:buNone/>
              <a:defRPr sz="11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D663655A-75D4-4DBD-AF83-AAAC89D67F74}" type="datetimeFigureOut">
              <a:rPr lang="zh-CN" altLang="en-US"/>
              <a:t>2020/3/30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121380DC-BD0A-470C-B332-84093CC80CDB}" type="slidenum">
              <a:rPr lang="zh-CN" altLang="en-US"/>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5"/>
          </a:xfrm>
        </p:spPr>
        <p:txBody>
          <a:bodyPr anchor="b"/>
          <a:lstStyle>
            <a:lvl1pPr algn="l">
              <a:defRPr sz="2300" b="1"/>
            </a:lvl1pPr>
          </a:lstStyle>
          <a:p>
            <a:r>
              <a:rPr lang="zh-CN" altLang="en-US"/>
              <a:t>单击此处编辑母版标题样式</a:t>
            </a:r>
          </a:p>
        </p:txBody>
      </p:sp>
      <p:sp>
        <p:nvSpPr>
          <p:cNvPr id="3" name="图片占位符 2"/>
          <p:cNvSpPr>
            <a:spLocks noGrp="1"/>
          </p:cNvSpPr>
          <p:nvPr>
            <p:ph type="pic" idx="1"/>
          </p:nvPr>
        </p:nvSpPr>
        <p:spPr>
          <a:xfrm>
            <a:off x="2258407" y="643414"/>
            <a:ext cx="6913245" cy="4320540"/>
          </a:xfrm>
        </p:spPr>
        <p:txBody>
          <a:bodyPr rtlCol="0">
            <a:normAutofit/>
          </a:bodyPr>
          <a:lstStyle>
            <a:lvl1pPr marL="0" indent="0">
              <a:buNone/>
              <a:defRPr sz="3700"/>
            </a:lvl1pPr>
            <a:lvl2pPr marL="534670" indent="0">
              <a:buNone/>
              <a:defRPr sz="3300"/>
            </a:lvl2pPr>
            <a:lvl3pPr marL="1069975" indent="0">
              <a:buNone/>
              <a:defRPr sz="2800"/>
            </a:lvl3pPr>
            <a:lvl4pPr marL="1604645" indent="0">
              <a:buNone/>
              <a:defRPr sz="2300"/>
            </a:lvl4pPr>
            <a:lvl5pPr marL="2139950" indent="0">
              <a:buNone/>
              <a:defRPr sz="2300"/>
            </a:lvl5pPr>
            <a:lvl6pPr marL="2674620" indent="0">
              <a:buNone/>
              <a:defRPr sz="2300"/>
            </a:lvl6pPr>
            <a:lvl7pPr marL="3209290" indent="0">
              <a:buNone/>
              <a:defRPr sz="2300"/>
            </a:lvl7pPr>
            <a:lvl8pPr marL="3744595" indent="0">
              <a:buNone/>
              <a:defRPr sz="2300"/>
            </a:lvl8pPr>
            <a:lvl9pPr marL="4279265" indent="0">
              <a:buNone/>
              <a:defRPr sz="2300"/>
            </a:lvl9pPr>
          </a:lstStyle>
          <a:p>
            <a:pPr lvl="0"/>
            <a:endParaRPr lang="zh-CN" altLang="en-US" noProof="0"/>
          </a:p>
        </p:txBody>
      </p:sp>
      <p:sp>
        <p:nvSpPr>
          <p:cNvPr id="4" name="文本占位符 3"/>
          <p:cNvSpPr>
            <a:spLocks noGrp="1"/>
          </p:cNvSpPr>
          <p:nvPr>
            <p:ph type="body" sz="half" idx="2"/>
          </p:nvPr>
        </p:nvSpPr>
        <p:spPr>
          <a:xfrm>
            <a:off x="2258407" y="5635705"/>
            <a:ext cx="6913245" cy="845105"/>
          </a:xfrm>
        </p:spPr>
        <p:txBody>
          <a:bodyPr/>
          <a:lstStyle>
            <a:lvl1pPr marL="0" indent="0">
              <a:buNone/>
              <a:defRPr sz="1600"/>
            </a:lvl1pPr>
            <a:lvl2pPr marL="534670" indent="0">
              <a:buNone/>
              <a:defRPr sz="1400"/>
            </a:lvl2pPr>
            <a:lvl3pPr marL="1069975" indent="0">
              <a:buNone/>
              <a:defRPr sz="1200"/>
            </a:lvl3pPr>
            <a:lvl4pPr marL="1604645" indent="0">
              <a:buNone/>
              <a:defRPr sz="1100"/>
            </a:lvl4pPr>
            <a:lvl5pPr marL="2139950" indent="0">
              <a:buNone/>
              <a:defRPr sz="1100"/>
            </a:lvl5pPr>
            <a:lvl6pPr marL="2674620" indent="0">
              <a:buNone/>
              <a:defRPr sz="1100"/>
            </a:lvl6pPr>
            <a:lvl7pPr marL="3209290" indent="0">
              <a:buNone/>
              <a:defRPr sz="1100"/>
            </a:lvl7pPr>
            <a:lvl8pPr marL="3744595" indent="0">
              <a:buNone/>
              <a:defRPr sz="1100"/>
            </a:lvl8pPr>
            <a:lvl9pPr marL="4279265" indent="0">
              <a:buNone/>
              <a:defRPr sz="11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48E79BFE-9A6E-401D-8966-0F60936E6FC8}" type="datetimeFigureOut">
              <a:rPr lang="zh-CN" altLang="en-US"/>
              <a:t>2020/3/30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C7D78FA2-68D5-4734-AFF7-6D3F470D4F57}"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576263" y="288925"/>
            <a:ext cx="10369550" cy="1200150"/>
          </a:xfrm>
          <a:prstGeom prst="rect">
            <a:avLst/>
          </a:prstGeom>
          <a:noFill/>
          <a:ln w="9525">
            <a:noFill/>
            <a:miter lim="800000"/>
          </a:ln>
        </p:spPr>
        <p:txBody>
          <a:bodyPr vert="horz" wrap="square" lIns="106985" tIns="53492" rIns="106985" bIns="53492" numCol="1" anchor="ctr" anchorCtr="0" compatLnSpc="1"/>
          <a:lstStyle/>
          <a:p>
            <a:pPr lvl="0"/>
            <a:r>
              <a:rPr lang="zh-CN" altLang="en-US"/>
              <a:t>单击此处编辑母版标题样式</a:t>
            </a:r>
          </a:p>
        </p:txBody>
      </p:sp>
      <p:sp>
        <p:nvSpPr>
          <p:cNvPr id="1027" name="文本占位符 2"/>
          <p:cNvSpPr>
            <a:spLocks noGrp="1"/>
          </p:cNvSpPr>
          <p:nvPr>
            <p:ph type="body" idx="1"/>
          </p:nvPr>
        </p:nvSpPr>
        <p:spPr bwMode="auto">
          <a:xfrm>
            <a:off x="576263" y="1679575"/>
            <a:ext cx="10369550" cy="4752975"/>
          </a:xfrm>
          <a:prstGeom prst="rect">
            <a:avLst/>
          </a:prstGeom>
          <a:noFill/>
          <a:ln w="9525">
            <a:noFill/>
            <a:miter lim="800000"/>
          </a:ln>
        </p:spPr>
        <p:txBody>
          <a:bodyPr vert="horz" wrap="square" lIns="106985" tIns="53492" rIns="106985" bIns="53492"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576263" y="6673850"/>
            <a:ext cx="2687637" cy="384175"/>
          </a:xfrm>
          <a:prstGeom prst="rect">
            <a:avLst/>
          </a:prstGeom>
        </p:spPr>
        <p:txBody>
          <a:bodyPr vert="horz" lIns="106985" tIns="53492" rIns="106985" bIns="53492" rtlCol="0" anchor="ctr"/>
          <a:lstStyle>
            <a:lvl1pPr algn="l" fontAlgn="auto">
              <a:spcBef>
                <a:spcPts val="0"/>
              </a:spcBef>
              <a:spcAft>
                <a:spcPts val="0"/>
              </a:spcAft>
              <a:defRPr sz="1400" smtClean="0">
                <a:solidFill>
                  <a:schemeClr val="tx1">
                    <a:tint val="75000"/>
                  </a:schemeClr>
                </a:solidFill>
                <a:latin typeface="+mn-lt"/>
                <a:ea typeface="+mn-ea"/>
              </a:defRPr>
            </a:lvl1pPr>
          </a:lstStyle>
          <a:p>
            <a:pPr>
              <a:defRPr/>
            </a:pPr>
            <a:fld id="{B7322DCD-479B-476C-8E93-6D2934CE0725}" type="datetimeFigureOut">
              <a:rPr lang="zh-CN" altLang="en-US"/>
              <a:t>2020/3/30</a:t>
            </a:fld>
            <a:endParaRPr lang="zh-CN" altLang="en-US"/>
          </a:p>
        </p:txBody>
      </p:sp>
      <p:sp>
        <p:nvSpPr>
          <p:cNvPr id="5" name="页脚占位符 4"/>
          <p:cNvSpPr>
            <a:spLocks noGrp="1"/>
          </p:cNvSpPr>
          <p:nvPr>
            <p:ph type="ftr" sz="quarter" idx="3"/>
          </p:nvPr>
        </p:nvSpPr>
        <p:spPr>
          <a:xfrm>
            <a:off x="3937000" y="6673850"/>
            <a:ext cx="3648075" cy="384175"/>
          </a:xfrm>
          <a:prstGeom prst="rect">
            <a:avLst/>
          </a:prstGeom>
        </p:spPr>
        <p:txBody>
          <a:bodyPr vert="horz" lIns="106985" tIns="53492" rIns="106985" bIns="53492" rtlCol="0" anchor="ctr"/>
          <a:lstStyle>
            <a:lvl1pPr algn="ctr" fontAlgn="auto">
              <a:spcBef>
                <a:spcPts val="0"/>
              </a:spcBef>
              <a:spcAft>
                <a:spcPts val="0"/>
              </a:spcAft>
              <a:defRPr sz="14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258175" y="6673850"/>
            <a:ext cx="2687638" cy="384175"/>
          </a:xfrm>
          <a:prstGeom prst="rect">
            <a:avLst/>
          </a:prstGeom>
        </p:spPr>
        <p:txBody>
          <a:bodyPr vert="horz" lIns="106985" tIns="53492" rIns="106985" bIns="53492" rtlCol="0" anchor="ctr"/>
          <a:lstStyle>
            <a:lvl1pPr algn="r" fontAlgn="auto">
              <a:spcBef>
                <a:spcPts val="0"/>
              </a:spcBef>
              <a:spcAft>
                <a:spcPts val="0"/>
              </a:spcAft>
              <a:defRPr sz="1400" smtClean="0">
                <a:solidFill>
                  <a:schemeClr val="tx1">
                    <a:tint val="75000"/>
                  </a:schemeClr>
                </a:solidFill>
                <a:latin typeface="+mn-lt"/>
                <a:ea typeface="+mn-ea"/>
              </a:defRPr>
            </a:lvl1pPr>
          </a:lstStyle>
          <a:p>
            <a:pPr>
              <a:defRPr/>
            </a:pPr>
            <a:fld id="{78651438-EF82-4715-BA0B-503297903505}"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069975" rtl="0" fontAlgn="base">
        <a:spcBef>
          <a:spcPct val="0"/>
        </a:spcBef>
        <a:spcAft>
          <a:spcPct val="0"/>
        </a:spcAft>
        <a:defRPr sz="5100" kern="1200">
          <a:solidFill>
            <a:schemeClr val="tx1"/>
          </a:solidFill>
          <a:latin typeface="+mj-lt"/>
          <a:ea typeface="+mj-ea"/>
          <a:cs typeface="+mj-cs"/>
        </a:defRPr>
      </a:lvl1pPr>
      <a:lvl2pPr algn="ctr" defTabSz="1069975" rtl="0" fontAlgn="base">
        <a:spcBef>
          <a:spcPct val="0"/>
        </a:spcBef>
        <a:spcAft>
          <a:spcPct val="0"/>
        </a:spcAft>
        <a:defRPr sz="5100">
          <a:solidFill>
            <a:schemeClr val="tx1"/>
          </a:solidFill>
          <a:latin typeface="Calibri" panose="020F0502020204030204" pitchFamily="34" charset="0"/>
          <a:ea typeface="宋体" panose="02010600030101010101" pitchFamily="2" charset="-122"/>
        </a:defRPr>
      </a:lvl2pPr>
      <a:lvl3pPr algn="ctr" defTabSz="1069975" rtl="0" fontAlgn="base">
        <a:spcBef>
          <a:spcPct val="0"/>
        </a:spcBef>
        <a:spcAft>
          <a:spcPct val="0"/>
        </a:spcAft>
        <a:defRPr sz="5100">
          <a:solidFill>
            <a:schemeClr val="tx1"/>
          </a:solidFill>
          <a:latin typeface="Calibri" panose="020F0502020204030204" pitchFamily="34" charset="0"/>
          <a:ea typeface="宋体" panose="02010600030101010101" pitchFamily="2" charset="-122"/>
        </a:defRPr>
      </a:lvl3pPr>
      <a:lvl4pPr algn="ctr" defTabSz="1069975" rtl="0" fontAlgn="base">
        <a:spcBef>
          <a:spcPct val="0"/>
        </a:spcBef>
        <a:spcAft>
          <a:spcPct val="0"/>
        </a:spcAft>
        <a:defRPr sz="5100">
          <a:solidFill>
            <a:schemeClr val="tx1"/>
          </a:solidFill>
          <a:latin typeface="Calibri" panose="020F0502020204030204" pitchFamily="34" charset="0"/>
          <a:ea typeface="宋体" panose="02010600030101010101" pitchFamily="2" charset="-122"/>
        </a:defRPr>
      </a:lvl4pPr>
      <a:lvl5pPr algn="ctr" defTabSz="1069975" rtl="0" fontAlgn="base">
        <a:spcBef>
          <a:spcPct val="0"/>
        </a:spcBef>
        <a:spcAft>
          <a:spcPct val="0"/>
        </a:spcAft>
        <a:defRPr sz="5100">
          <a:solidFill>
            <a:schemeClr val="tx1"/>
          </a:solidFill>
          <a:latin typeface="Calibri" panose="020F0502020204030204" pitchFamily="34" charset="0"/>
          <a:ea typeface="宋体" panose="02010600030101010101" pitchFamily="2" charset="-122"/>
        </a:defRPr>
      </a:lvl5pPr>
      <a:lvl6pPr marL="457200" algn="ctr" defTabSz="1069975" rtl="0" fontAlgn="base">
        <a:spcBef>
          <a:spcPct val="0"/>
        </a:spcBef>
        <a:spcAft>
          <a:spcPct val="0"/>
        </a:spcAft>
        <a:defRPr sz="5100">
          <a:solidFill>
            <a:schemeClr val="tx1"/>
          </a:solidFill>
          <a:latin typeface="Calibri" panose="020F0502020204030204" pitchFamily="34" charset="0"/>
          <a:ea typeface="宋体" panose="02010600030101010101" pitchFamily="2" charset="-122"/>
        </a:defRPr>
      </a:lvl6pPr>
      <a:lvl7pPr marL="914400" algn="ctr" defTabSz="1069975" rtl="0" fontAlgn="base">
        <a:spcBef>
          <a:spcPct val="0"/>
        </a:spcBef>
        <a:spcAft>
          <a:spcPct val="0"/>
        </a:spcAft>
        <a:defRPr sz="5100">
          <a:solidFill>
            <a:schemeClr val="tx1"/>
          </a:solidFill>
          <a:latin typeface="Calibri" panose="020F0502020204030204" pitchFamily="34" charset="0"/>
          <a:ea typeface="宋体" panose="02010600030101010101" pitchFamily="2" charset="-122"/>
        </a:defRPr>
      </a:lvl7pPr>
      <a:lvl8pPr marL="1371600" algn="ctr" defTabSz="1069975" rtl="0" fontAlgn="base">
        <a:spcBef>
          <a:spcPct val="0"/>
        </a:spcBef>
        <a:spcAft>
          <a:spcPct val="0"/>
        </a:spcAft>
        <a:defRPr sz="5100">
          <a:solidFill>
            <a:schemeClr val="tx1"/>
          </a:solidFill>
          <a:latin typeface="Calibri" panose="020F0502020204030204" pitchFamily="34" charset="0"/>
          <a:ea typeface="宋体" panose="02010600030101010101" pitchFamily="2" charset="-122"/>
        </a:defRPr>
      </a:lvl8pPr>
      <a:lvl9pPr marL="1828800" algn="ctr" defTabSz="1069975" rtl="0" fontAlgn="base">
        <a:spcBef>
          <a:spcPct val="0"/>
        </a:spcBef>
        <a:spcAft>
          <a:spcPct val="0"/>
        </a:spcAft>
        <a:defRPr sz="5100">
          <a:solidFill>
            <a:schemeClr val="tx1"/>
          </a:solidFill>
          <a:latin typeface="Calibri" panose="020F0502020204030204" pitchFamily="34" charset="0"/>
          <a:ea typeface="宋体" panose="02010600030101010101" pitchFamily="2" charset="-122"/>
        </a:defRPr>
      </a:lvl9pPr>
    </p:titleStyle>
    <p:bodyStyle>
      <a:lvl1pPr marL="400050" indent="-400050" algn="l" defTabSz="1069975" rtl="0" fontAlgn="base">
        <a:spcBef>
          <a:spcPct val="20000"/>
        </a:spcBef>
        <a:spcAft>
          <a:spcPct val="0"/>
        </a:spcAft>
        <a:buFont typeface="Arial" panose="020B0604020202020204" pitchFamily="34" charset="0"/>
        <a:buChar char="•"/>
        <a:defRPr sz="3700" kern="1200">
          <a:solidFill>
            <a:schemeClr val="tx1"/>
          </a:solidFill>
          <a:latin typeface="+mn-lt"/>
          <a:ea typeface="+mn-ea"/>
          <a:cs typeface="+mn-cs"/>
        </a:defRPr>
      </a:lvl1pPr>
      <a:lvl2pPr marL="868680" indent="-333375" algn="l" defTabSz="1069975" rtl="0" fontAlgn="base">
        <a:spcBef>
          <a:spcPct val="20000"/>
        </a:spcBef>
        <a:spcAft>
          <a:spcPct val="0"/>
        </a:spcAft>
        <a:buFont typeface="Arial" panose="020B0604020202020204" pitchFamily="34" charset="0"/>
        <a:buChar char="–"/>
        <a:defRPr sz="3300" kern="1200">
          <a:solidFill>
            <a:schemeClr val="tx1"/>
          </a:solidFill>
          <a:latin typeface="+mn-lt"/>
          <a:ea typeface="+mn-ea"/>
          <a:cs typeface="+mn-cs"/>
        </a:defRPr>
      </a:lvl2pPr>
      <a:lvl3pPr marL="1336675" indent="-266700" algn="l" defTabSz="1069975" rtl="0" fontAlgn="base">
        <a:spcBef>
          <a:spcPct val="20000"/>
        </a:spcBef>
        <a:spcAft>
          <a:spcPct val="0"/>
        </a:spcAft>
        <a:buFont typeface="Arial" panose="020B0604020202020204" pitchFamily="34" charset="0"/>
        <a:buChar char="•"/>
        <a:defRPr sz="2800" kern="1200">
          <a:solidFill>
            <a:schemeClr val="tx1"/>
          </a:solidFill>
          <a:latin typeface="+mn-lt"/>
          <a:ea typeface="+mn-ea"/>
          <a:cs typeface="+mn-cs"/>
        </a:defRPr>
      </a:lvl3pPr>
      <a:lvl4pPr marL="1871980" indent="-266700" algn="l" defTabSz="1069975" rtl="0" fontAlgn="base">
        <a:spcBef>
          <a:spcPct val="20000"/>
        </a:spcBef>
        <a:spcAft>
          <a:spcPct val="0"/>
        </a:spcAft>
        <a:buFont typeface="Arial" panose="020B0604020202020204" pitchFamily="34" charset="0"/>
        <a:buChar char="–"/>
        <a:defRPr sz="2300" kern="1200">
          <a:solidFill>
            <a:schemeClr val="tx1"/>
          </a:solidFill>
          <a:latin typeface="+mn-lt"/>
          <a:ea typeface="+mn-ea"/>
          <a:cs typeface="+mn-cs"/>
        </a:defRPr>
      </a:lvl4pPr>
      <a:lvl5pPr marL="2406650" indent="-266700" algn="l" defTabSz="1069975" rtl="0" fontAlgn="base">
        <a:spcBef>
          <a:spcPct val="20000"/>
        </a:spcBef>
        <a:spcAft>
          <a:spcPct val="0"/>
        </a:spcAft>
        <a:buFont typeface="Arial" panose="020B0604020202020204" pitchFamily="34" charset="0"/>
        <a:buChar char="»"/>
        <a:defRPr sz="2300" kern="1200">
          <a:solidFill>
            <a:schemeClr val="tx1"/>
          </a:solidFill>
          <a:latin typeface="+mn-lt"/>
          <a:ea typeface="+mn-ea"/>
          <a:cs typeface="+mn-cs"/>
        </a:defRPr>
      </a:lvl5pPr>
      <a:lvl6pPr marL="2941955" indent="-267335" algn="l" defTabSz="1069975"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6pPr>
      <a:lvl7pPr marL="3477260" indent="-267335" algn="l" defTabSz="1069975"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7pPr>
      <a:lvl8pPr marL="4011930" indent="-267335" algn="l" defTabSz="1069975"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8pPr>
      <a:lvl9pPr marL="4546600" indent="-267335" algn="l" defTabSz="1069975"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9pPr>
    </p:bodyStyle>
    <p:otherStyle>
      <a:defPPr>
        <a:defRPr lang="zh-CN"/>
      </a:defPPr>
      <a:lvl1pPr marL="0" algn="l" defTabSz="1069975" rtl="0" eaLnBrk="1" latinLnBrk="0" hangingPunct="1">
        <a:defRPr sz="2100" kern="1200">
          <a:solidFill>
            <a:schemeClr val="tx1"/>
          </a:solidFill>
          <a:latin typeface="+mn-lt"/>
          <a:ea typeface="+mn-ea"/>
          <a:cs typeface="+mn-cs"/>
        </a:defRPr>
      </a:lvl1pPr>
      <a:lvl2pPr marL="534670" algn="l" defTabSz="1069975" rtl="0" eaLnBrk="1" latinLnBrk="0" hangingPunct="1">
        <a:defRPr sz="2100" kern="1200">
          <a:solidFill>
            <a:schemeClr val="tx1"/>
          </a:solidFill>
          <a:latin typeface="+mn-lt"/>
          <a:ea typeface="+mn-ea"/>
          <a:cs typeface="+mn-cs"/>
        </a:defRPr>
      </a:lvl2pPr>
      <a:lvl3pPr marL="1069975" algn="l" defTabSz="1069975" rtl="0" eaLnBrk="1" latinLnBrk="0" hangingPunct="1">
        <a:defRPr sz="2100" kern="1200">
          <a:solidFill>
            <a:schemeClr val="tx1"/>
          </a:solidFill>
          <a:latin typeface="+mn-lt"/>
          <a:ea typeface="+mn-ea"/>
          <a:cs typeface="+mn-cs"/>
        </a:defRPr>
      </a:lvl3pPr>
      <a:lvl4pPr marL="1604645" algn="l" defTabSz="1069975" rtl="0" eaLnBrk="1" latinLnBrk="0" hangingPunct="1">
        <a:defRPr sz="2100" kern="1200">
          <a:solidFill>
            <a:schemeClr val="tx1"/>
          </a:solidFill>
          <a:latin typeface="+mn-lt"/>
          <a:ea typeface="+mn-ea"/>
          <a:cs typeface="+mn-cs"/>
        </a:defRPr>
      </a:lvl4pPr>
      <a:lvl5pPr marL="2139950" algn="l" defTabSz="1069975" rtl="0" eaLnBrk="1" latinLnBrk="0" hangingPunct="1">
        <a:defRPr sz="2100" kern="1200">
          <a:solidFill>
            <a:schemeClr val="tx1"/>
          </a:solidFill>
          <a:latin typeface="+mn-lt"/>
          <a:ea typeface="+mn-ea"/>
          <a:cs typeface="+mn-cs"/>
        </a:defRPr>
      </a:lvl5pPr>
      <a:lvl6pPr marL="2674620" algn="l" defTabSz="1069975" rtl="0" eaLnBrk="1" latinLnBrk="0" hangingPunct="1">
        <a:defRPr sz="2100" kern="1200">
          <a:solidFill>
            <a:schemeClr val="tx1"/>
          </a:solidFill>
          <a:latin typeface="+mn-lt"/>
          <a:ea typeface="+mn-ea"/>
          <a:cs typeface="+mn-cs"/>
        </a:defRPr>
      </a:lvl6pPr>
      <a:lvl7pPr marL="3209290" algn="l" defTabSz="1069975" rtl="0" eaLnBrk="1" latinLnBrk="0" hangingPunct="1">
        <a:defRPr sz="2100" kern="1200">
          <a:solidFill>
            <a:schemeClr val="tx1"/>
          </a:solidFill>
          <a:latin typeface="+mn-lt"/>
          <a:ea typeface="+mn-ea"/>
          <a:cs typeface="+mn-cs"/>
        </a:defRPr>
      </a:lvl7pPr>
      <a:lvl8pPr marL="3744595" algn="l" defTabSz="1069975" rtl="0" eaLnBrk="1" latinLnBrk="0" hangingPunct="1">
        <a:defRPr sz="2100" kern="1200">
          <a:solidFill>
            <a:schemeClr val="tx1"/>
          </a:solidFill>
          <a:latin typeface="+mn-lt"/>
          <a:ea typeface="+mn-ea"/>
          <a:cs typeface="+mn-cs"/>
        </a:defRPr>
      </a:lvl8pPr>
      <a:lvl9pPr marL="4279265" algn="l" defTabSz="1069975"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16.png"/><Relationship Id="rId7"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10" Type="http://schemas.openxmlformats.org/officeDocument/2006/relationships/image" Target="../media/image26.jpeg"/><Relationship Id="rId4" Type="http://schemas.openxmlformats.org/officeDocument/2006/relationships/image" Target="../media/image3.jpeg"/><Relationship Id="rId9" Type="http://schemas.openxmlformats.org/officeDocument/2006/relationships/image" Target="../media/image25.jpeg"/></Relationships>
</file>

<file path=ppt/slides/_rels/slide12.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image" Target="../media/image16.png"/><Relationship Id="rId7"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30.jpeg"/><Relationship Id="rId5" Type="http://schemas.openxmlformats.org/officeDocument/2006/relationships/image" Target="../media/image4.jpeg"/><Relationship Id="rId10" Type="http://schemas.openxmlformats.org/officeDocument/2006/relationships/image" Target="../media/image29.jpeg"/><Relationship Id="rId4" Type="http://schemas.openxmlformats.org/officeDocument/2006/relationships/image" Target="../media/image3.jpeg"/><Relationship Id="rId9" Type="http://schemas.openxmlformats.org/officeDocument/2006/relationships/image" Target="../media/image28.jpeg"/></Relationships>
</file>

<file path=ppt/slides/_rels/slide13.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4.jpeg"/><Relationship Id="rId7"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10" Type="http://schemas.openxmlformats.org/officeDocument/2006/relationships/image" Target="../media/image32.png"/><Relationship Id="rId4" Type="http://schemas.openxmlformats.org/officeDocument/2006/relationships/image" Target="../media/image2.png"/><Relationship Id="rId9" Type="http://schemas.openxmlformats.org/officeDocument/2006/relationships/image" Target="../media/image31.png"/></Relationships>
</file>

<file path=ppt/slides/_rels/slide14.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4.jpe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33.jpeg"/><Relationship Id="rId7"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34.jpeg"/></Relationships>
</file>

<file path=ppt/slides/_rels/slide16.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16.png"/><Relationship Id="rId7" Type="http://schemas.openxmlformats.org/officeDocument/2006/relationships/image" Target="../media/image35.jpe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 Id="rId9" Type="http://schemas.openxmlformats.org/officeDocument/2006/relationships/image" Target="../media/image15.jpeg"/></Relationships>
</file>

<file path=ppt/slides/_rels/slide17.xml.rels><?xml version="1.0" encoding="UTF-8" standalone="yes"?>
<Relationships xmlns="http://schemas.openxmlformats.org/package/2006/relationships"><Relationship Id="rId8" Type="http://schemas.openxmlformats.org/officeDocument/2006/relationships/image" Target="../media/image37.jpeg"/><Relationship Id="rId3" Type="http://schemas.openxmlformats.org/officeDocument/2006/relationships/image" Target="../media/image16.png"/><Relationship Id="rId7" Type="http://schemas.openxmlformats.org/officeDocument/2006/relationships/image" Target="../media/image36.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 Id="rId9" Type="http://schemas.openxmlformats.org/officeDocument/2006/relationships/image" Target="../media/image15.jpeg"/></Relationships>
</file>

<file path=ppt/slides/_rels/slide18.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slideLayout" Target="../slideLayouts/slideLayout7.xml"/><Relationship Id="rId1" Type="http://schemas.openxmlformats.org/officeDocument/2006/relationships/tags" Target="../tags/tag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4.jpeg"/><Relationship Id="rId7"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10" Type="http://schemas.openxmlformats.org/officeDocument/2006/relationships/image" Target="../media/image45.jpeg"/><Relationship Id="rId4" Type="http://schemas.openxmlformats.org/officeDocument/2006/relationships/image" Target="../media/image2.png"/><Relationship Id="rId9" Type="http://schemas.openxmlformats.org/officeDocument/2006/relationships/image" Target="../media/image44.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4.jpeg"/><Relationship Id="rId7"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48.jpeg"/><Relationship Id="rId5" Type="http://schemas.openxmlformats.org/officeDocument/2006/relationships/image" Target="../media/image3.jpeg"/><Relationship Id="rId10" Type="http://schemas.openxmlformats.org/officeDocument/2006/relationships/image" Target="../media/image47.jpeg"/><Relationship Id="rId4" Type="http://schemas.openxmlformats.org/officeDocument/2006/relationships/image" Target="../media/image2.png"/><Relationship Id="rId9" Type="http://schemas.openxmlformats.org/officeDocument/2006/relationships/image" Target="../media/image46.jpeg"/></Relationships>
</file>

<file path=ppt/slides/_rels/slide21.xml.rels><?xml version="1.0" encoding="UTF-8" standalone="yes"?>
<Relationships xmlns="http://schemas.openxmlformats.org/package/2006/relationships"><Relationship Id="rId8" Type="http://schemas.openxmlformats.org/officeDocument/2006/relationships/image" Target="../media/image50.jpeg"/><Relationship Id="rId3" Type="http://schemas.openxmlformats.org/officeDocument/2006/relationships/image" Target="../media/image16.png"/><Relationship Id="rId7" Type="http://schemas.openxmlformats.org/officeDocument/2006/relationships/image" Target="../media/image49.jpe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 Id="rId9" Type="http://schemas.openxmlformats.org/officeDocument/2006/relationships/image" Target="../media/image15.jpeg"/></Relationships>
</file>

<file path=ppt/slides/_rels/slide22.xml.rels><?xml version="1.0" encoding="UTF-8" standalone="yes"?>
<Relationships xmlns="http://schemas.openxmlformats.org/package/2006/relationships"><Relationship Id="rId8" Type="http://schemas.openxmlformats.org/officeDocument/2006/relationships/image" Target="../media/image52.jpeg"/><Relationship Id="rId13" Type="http://schemas.openxmlformats.org/officeDocument/2006/relationships/image" Target="../media/image15.jpeg"/><Relationship Id="rId3" Type="http://schemas.openxmlformats.org/officeDocument/2006/relationships/image" Target="../media/image16.png"/><Relationship Id="rId7" Type="http://schemas.openxmlformats.org/officeDocument/2006/relationships/image" Target="../media/image51.jpeg"/><Relationship Id="rId12" Type="http://schemas.openxmlformats.org/officeDocument/2006/relationships/image" Target="../media/image56.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55.jpeg"/><Relationship Id="rId5" Type="http://schemas.openxmlformats.org/officeDocument/2006/relationships/image" Target="../media/image4.jpeg"/><Relationship Id="rId10" Type="http://schemas.openxmlformats.org/officeDocument/2006/relationships/image" Target="../media/image54.jpeg"/><Relationship Id="rId4" Type="http://schemas.openxmlformats.org/officeDocument/2006/relationships/image" Target="../media/image3.jpeg"/><Relationship Id="rId9" Type="http://schemas.openxmlformats.org/officeDocument/2006/relationships/image" Target="../media/image53.jpeg"/></Relationships>
</file>

<file path=ppt/slides/_rels/slide23.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57.jpe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s>
</file>

<file path=ppt/slides/_rels/slide24.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16.png"/><Relationship Id="rId7" Type="http://schemas.openxmlformats.org/officeDocument/2006/relationships/image" Target="../media/image15.jpe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10" Type="http://schemas.openxmlformats.org/officeDocument/2006/relationships/image" Target="../media/image60.jpeg"/><Relationship Id="rId4" Type="http://schemas.openxmlformats.org/officeDocument/2006/relationships/image" Target="../media/image3.jpeg"/><Relationship Id="rId9" Type="http://schemas.openxmlformats.org/officeDocument/2006/relationships/image" Target="../media/image59.jpeg"/></Relationships>
</file>

<file path=ppt/slides/_rels/slide25.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61.jpe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s>
</file>

<file path=ppt/slides/_rels/slide26.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62.jpe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s>
</file>

<file path=ppt/slides/_rels/slide27.xml.rels><?xml version="1.0" encoding="UTF-8" standalone="yes"?>
<Relationships xmlns="http://schemas.openxmlformats.org/package/2006/relationships"><Relationship Id="rId8" Type="http://schemas.openxmlformats.org/officeDocument/2006/relationships/image" Target="../media/image64.jpeg"/><Relationship Id="rId3" Type="http://schemas.openxmlformats.org/officeDocument/2006/relationships/image" Target="../media/image3.jpeg"/><Relationship Id="rId7" Type="http://schemas.openxmlformats.org/officeDocument/2006/relationships/image" Target="../media/image63.jpe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s>
</file>

<file path=ppt/slides/_rels/slide28.xml.rels><?xml version="1.0" encoding="UTF-8" standalone="yes"?>
<Relationships xmlns="http://schemas.openxmlformats.org/package/2006/relationships"><Relationship Id="rId8" Type="http://schemas.openxmlformats.org/officeDocument/2006/relationships/image" Target="../media/image66.jpeg"/><Relationship Id="rId3" Type="http://schemas.openxmlformats.org/officeDocument/2006/relationships/image" Target="../media/image3.jpeg"/><Relationship Id="rId7" Type="http://schemas.openxmlformats.org/officeDocument/2006/relationships/image" Target="../media/image65.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s>
</file>

<file path=ppt/slides/_rels/slide29.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67.jpe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png"/><Relationship Id="rId9" Type="http://schemas.openxmlformats.org/officeDocument/2006/relationships/image" Target="../media/image13.jpeg"/></Relationships>
</file>

<file path=ppt/slides/_rels/slide30.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4.jpeg"/><Relationship Id="rId7"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8" Type="http://schemas.openxmlformats.org/officeDocument/2006/relationships/image" Target="../media/image69.jpeg"/><Relationship Id="rId3" Type="http://schemas.openxmlformats.org/officeDocument/2006/relationships/image" Target="../media/image3.jpeg"/><Relationship Id="rId7" Type="http://schemas.openxmlformats.org/officeDocument/2006/relationships/image" Target="../media/image68.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 Id="rId9" Type="http://schemas.openxmlformats.org/officeDocument/2006/relationships/image" Target="../media/image70.png"/></Relationships>
</file>

<file path=ppt/slides/_rels/slide32.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3.jpeg"/><Relationship Id="rId7" Type="http://schemas.openxmlformats.org/officeDocument/2006/relationships/image" Target="../media/image71.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s>
</file>

<file path=ppt/slides/_rels/slide33.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14.jpe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s>
</file>

<file path=ppt/slides/_rels/slide34.xml.rels><?xml version="1.0" encoding="UTF-8" standalone="yes"?>
<Relationships xmlns="http://schemas.openxmlformats.org/package/2006/relationships"><Relationship Id="rId8" Type="http://schemas.openxmlformats.org/officeDocument/2006/relationships/image" Target="../media/image72.jpeg"/><Relationship Id="rId3" Type="http://schemas.openxmlformats.org/officeDocument/2006/relationships/image" Target="../media/image16.png"/><Relationship Id="rId7" Type="http://schemas.openxmlformats.org/officeDocument/2006/relationships/image" Target="../media/image15.jpe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 Id="rId9" Type="http://schemas.openxmlformats.org/officeDocument/2006/relationships/image" Target="../media/image73.jpeg"/></Relationships>
</file>

<file path=ppt/slides/_rels/slide35.xml.rels><?xml version="1.0" encoding="UTF-8" standalone="yes"?>
<Relationships xmlns="http://schemas.openxmlformats.org/package/2006/relationships"><Relationship Id="rId8" Type="http://schemas.openxmlformats.org/officeDocument/2006/relationships/image" Target="../media/image74.jpeg"/><Relationship Id="rId3" Type="http://schemas.openxmlformats.org/officeDocument/2006/relationships/image" Target="../media/image16.png"/><Relationship Id="rId7" Type="http://schemas.openxmlformats.org/officeDocument/2006/relationships/image" Target="../media/image15.jpe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10" Type="http://schemas.openxmlformats.org/officeDocument/2006/relationships/image" Target="../media/image76.jpeg"/><Relationship Id="rId4" Type="http://schemas.openxmlformats.org/officeDocument/2006/relationships/image" Target="../media/image3.jpeg"/><Relationship Id="rId9" Type="http://schemas.openxmlformats.org/officeDocument/2006/relationships/image" Target="../media/image75.jpeg"/></Relationships>
</file>

<file path=ppt/slides/_rels/slide36.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7.jpe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5.png"/><Relationship Id="rId4" Type="http://schemas.openxmlformats.org/officeDocument/2006/relationships/image" Target="../media/image4.jpe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78.png"/></Relationships>
</file>

<file path=ppt/slides/_rels/slide38.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80.jpe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79.jpeg"/><Relationship Id="rId5" Type="http://schemas.openxmlformats.org/officeDocument/2006/relationships/image" Target="../media/image16.png"/><Relationship Id="rId4" Type="http://schemas.openxmlformats.org/officeDocument/2006/relationships/image" Target="../media/image8.png"/></Relationships>
</file>

<file path=ppt/slides/_rels/slide39.xml.rels><?xml version="1.0" encoding="UTF-8" standalone="yes"?>
<Relationships xmlns="http://schemas.openxmlformats.org/package/2006/relationships"><Relationship Id="rId8" Type="http://schemas.openxmlformats.org/officeDocument/2006/relationships/image" Target="../media/image81.jpeg"/><Relationship Id="rId3" Type="http://schemas.openxmlformats.org/officeDocument/2006/relationships/image" Target="../media/image14.jpeg"/><Relationship Id="rId7"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 Id="rId9" Type="http://schemas.openxmlformats.org/officeDocument/2006/relationships/image" Target="../media/image82.jpeg"/></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83.png"/></Relationships>
</file>

<file path=ppt/slides/_rels/slide5.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4.jpe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6.png"/><Relationship Id="rId7"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 Id="rId9" Type="http://schemas.openxmlformats.org/officeDocument/2006/relationships/image" Target="../media/image18.jpeg"/></Relationships>
</file>

<file path=ppt/slides/_rels/slide7.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6.png"/><Relationship Id="rId7" Type="http://schemas.openxmlformats.org/officeDocument/2006/relationships/image" Target="../media/image19.GIF"/><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10" Type="http://schemas.openxmlformats.org/officeDocument/2006/relationships/image" Target="../media/image21.jpeg"/><Relationship Id="rId4" Type="http://schemas.openxmlformats.org/officeDocument/2006/relationships/image" Target="../media/image3.jpeg"/><Relationship Id="rId9" Type="http://schemas.openxmlformats.org/officeDocument/2006/relationships/image" Target="../media/image20.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1-为实现中国梦而努力奋斗-王晓蕾_20200330203320">
            <a:hlinkClick r:id="" action="ppaction://media"/>
            <a:extLst>
              <a:ext uri="{FF2B5EF4-FFF2-40B4-BE49-F238E27FC236}">
                <a16:creationId xmlns:a16="http://schemas.microsoft.com/office/drawing/2014/main" id="{4F733A3F-4548-4743-8A17-263EA89E9D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98" y="360090"/>
            <a:ext cx="11521280" cy="6480720"/>
          </a:xfrm>
          <a:prstGeom prst="rect">
            <a:avLst/>
          </a:prstGeom>
        </p:spPr>
      </p:pic>
    </p:spTree>
    <p:extLst>
      <p:ext uri="{BB962C8B-B14F-4D97-AF65-F5344CB8AC3E}">
        <p14:creationId xmlns:p14="http://schemas.microsoft.com/office/powerpoint/2010/main" val="3173842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9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标题 1"/>
          <p:cNvSpPr>
            <a:spLocks noGrp="1"/>
          </p:cNvSpPr>
          <p:nvPr>
            <p:ph type="title"/>
          </p:nvPr>
        </p:nvSpPr>
        <p:spPr/>
        <p:txBody>
          <a:bodyPr lIns="115220" tIns="57610" rIns="115220" bIns="57610"/>
          <a:lstStyle/>
          <a:p>
            <a:endParaRPr lang="zh-CN" altLang="en-US"/>
          </a:p>
        </p:txBody>
      </p:sp>
      <p:pic>
        <p:nvPicPr>
          <p:cNvPr id="27650" name="内容占位符 3" descr="QQ截图20180330130417.jpg"/>
          <p:cNvPicPr>
            <a:picLocks noGrp="1" noChangeAspect="1"/>
          </p:cNvPicPr>
          <p:nvPr>
            <p:ph idx="1"/>
          </p:nvPr>
        </p:nvPicPr>
        <p:blipFill>
          <a:blip r:embed="rId2"/>
          <a:srcRect/>
          <a:stretch>
            <a:fillRect/>
          </a:stretch>
        </p:blipFill>
        <p:spPr>
          <a:xfrm>
            <a:off x="0" y="360363"/>
            <a:ext cx="11528425" cy="6480175"/>
          </a:xfrm>
        </p:spPr>
      </p:pic>
      <p:sp>
        <p:nvSpPr>
          <p:cNvPr id="5" name="Shape 682"/>
          <p:cNvSpPr/>
          <p:nvPr/>
        </p:nvSpPr>
        <p:spPr>
          <a:xfrm>
            <a:off x="4398963" y="1444625"/>
            <a:ext cx="1822450" cy="1179513"/>
          </a:xfrm>
          <a:prstGeom prst="roundRect">
            <a:avLst>
              <a:gd name="adj" fmla="val 23150"/>
            </a:avLst>
          </a:prstGeom>
          <a:solidFill>
            <a:srgbClr val="C00000"/>
          </a:solidFill>
          <a:ln w="12700" cap="flat">
            <a:solidFill>
              <a:srgbClr val="C00000"/>
            </a:solidFill>
            <a:miter lim="400000"/>
          </a:ln>
          <a:effectLst/>
        </p:spPr>
        <p:txBody>
          <a:bodyPr lIns="50799" tIns="50799" rIns="50799" bIns="50799" anchor="ctr"/>
          <a:lstStyle/>
          <a:p>
            <a:pPr defTabSz="914400">
              <a:defRPr sz="3200">
                <a:solidFill>
                  <a:srgbClr val="FFFFFF"/>
                </a:solidFill>
                <a:latin typeface="+mn-lt"/>
                <a:ea typeface="+mn-ea"/>
                <a:cs typeface="+mn-cs"/>
                <a:sym typeface="Helvetica Light"/>
              </a:defRPr>
            </a:pPr>
            <a:endParaRPr sz="3200" kern="0">
              <a:solidFill>
                <a:srgbClr val="FFFFFF"/>
              </a:solidFill>
              <a:latin typeface="微软雅黑" panose="020B0503020204020204" pitchFamily="34" charset="-122"/>
              <a:ea typeface="微软雅黑" panose="020B0503020204020204" pitchFamily="34" charset="-122"/>
              <a:sym typeface="Helvetica Light"/>
            </a:endParaRPr>
          </a:p>
        </p:txBody>
      </p:sp>
      <p:sp>
        <p:nvSpPr>
          <p:cNvPr id="6" name="Shape 709"/>
          <p:cNvSpPr/>
          <p:nvPr/>
        </p:nvSpPr>
        <p:spPr>
          <a:xfrm flipH="1">
            <a:off x="4230688" y="2625725"/>
            <a:ext cx="684212" cy="614363"/>
          </a:xfrm>
          <a:prstGeom prst="line">
            <a:avLst/>
          </a:prstGeom>
          <a:ln w="9525">
            <a:solidFill>
              <a:srgbClr val="C00000"/>
            </a:solidFill>
            <a:miter lim="400000"/>
            <a:tailEnd type="triangle"/>
          </a:ln>
        </p:spPr>
        <p:txBody>
          <a:bodyPr lIns="50799" tIns="50799" rIns="50799" bIns="50799" anchor="ctr"/>
          <a:lstStyle/>
          <a:p>
            <a:pPr defTabSz="914400">
              <a:defRPr sz="3200">
                <a:solidFill>
                  <a:srgbClr val="000000"/>
                </a:solidFill>
                <a:latin typeface="+mn-lt"/>
                <a:ea typeface="+mn-ea"/>
                <a:cs typeface="+mn-cs"/>
                <a:sym typeface="Helvetica Light"/>
              </a:defRPr>
            </a:pPr>
            <a:endParaRPr sz="3200" kern="0">
              <a:solidFill>
                <a:srgbClr val="000000"/>
              </a:solidFill>
              <a:latin typeface="微软雅黑" panose="020B0503020204020204" pitchFamily="34" charset="-122"/>
              <a:ea typeface="微软雅黑" panose="020B0503020204020204" pitchFamily="34" charset="-122"/>
              <a:sym typeface="Helvetica Light"/>
            </a:endParaRPr>
          </a:p>
        </p:txBody>
      </p:sp>
      <p:sp>
        <p:nvSpPr>
          <p:cNvPr id="7" name="Shape 710"/>
          <p:cNvSpPr/>
          <p:nvPr/>
        </p:nvSpPr>
        <p:spPr>
          <a:xfrm flipH="1">
            <a:off x="1800225" y="2309813"/>
            <a:ext cx="2597150" cy="930275"/>
          </a:xfrm>
          <a:prstGeom prst="line">
            <a:avLst/>
          </a:prstGeom>
          <a:ln w="9525">
            <a:solidFill>
              <a:srgbClr val="C00000"/>
            </a:solidFill>
            <a:miter lim="400000"/>
            <a:tailEnd type="triangle"/>
          </a:ln>
        </p:spPr>
        <p:txBody>
          <a:bodyPr lIns="50799" tIns="50799" rIns="50799" bIns="50799" anchor="ctr"/>
          <a:lstStyle/>
          <a:p>
            <a:pPr defTabSz="914400">
              <a:defRPr sz="3200">
                <a:solidFill>
                  <a:srgbClr val="000000"/>
                </a:solidFill>
                <a:latin typeface="+mn-lt"/>
                <a:ea typeface="+mn-ea"/>
                <a:cs typeface="+mn-cs"/>
                <a:sym typeface="Helvetica Light"/>
              </a:defRPr>
            </a:pPr>
            <a:endParaRPr sz="3200" kern="0">
              <a:solidFill>
                <a:srgbClr val="000000"/>
              </a:solidFill>
              <a:latin typeface="微软雅黑" panose="020B0503020204020204" pitchFamily="34" charset="-122"/>
              <a:ea typeface="微软雅黑" panose="020B0503020204020204" pitchFamily="34" charset="-122"/>
              <a:sym typeface="Helvetica Light"/>
            </a:endParaRPr>
          </a:p>
        </p:txBody>
      </p:sp>
      <p:sp>
        <p:nvSpPr>
          <p:cNvPr id="8" name="Shape 711"/>
          <p:cNvSpPr/>
          <p:nvPr/>
        </p:nvSpPr>
        <p:spPr>
          <a:xfrm>
            <a:off x="5684838" y="2625725"/>
            <a:ext cx="796925" cy="614363"/>
          </a:xfrm>
          <a:prstGeom prst="line">
            <a:avLst/>
          </a:prstGeom>
          <a:ln w="9525">
            <a:solidFill>
              <a:srgbClr val="C00000"/>
            </a:solidFill>
            <a:miter lim="400000"/>
            <a:tailEnd type="triangle"/>
          </a:ln>
        </p:spPr>
        <p:txBody>
          <a:bodyPr lIns="50799" tIns="50799" rIns="50799" bIns="50799" anchor="ctr"/>
          <a:lstStyle/>
          <a:p>
            <a:pPr defTabSz="914400">
              <a:defRPr sz="3200">
                <a:solidFill>
                  <a:srgbClr val="000000"/>
                </a:solidFill>
                <a:latin typeface="+mn-lt"/>
                <a:ea typeface="+mn-ea"/>
                <a:cs typeface="+mn-cs"/>
                <a:sym typeface="Helvetica Light"/>
              </a:defRPr>
            </a:pPr>
            <a:endParaRPr sz="3200" kern="0">
              <a:solidFill>
                <a:srgbClr val="000000"/>
              </a:solidFill>
              <a:latin typeface="微软雅黑" panose="020B0503020204020204" pitchFamily="34" charset="-122"/>
              <a:ea typeface="微软雅黑" panose="020B0503020204020204" pitchFamily="34" charset="-122"/>
              <a:sym typeface="Helvetica Light"/>
            </a:endParaRPr>
          </a:p>
        </p:txBody>
      </p:sp>
      <p:sp>
        <p:nvSpPr>
          <p:cNvPr id="9" name="Shape 712"/>
          <p:cNvSpPr/>
          <p:nvPr/>
        </p:nvSpPr>
        <p:spPr>
          <a:xfrm>
            <a:off x="6205538" y="2309813"/>
            <a:ext cx="3425825" cy="930275"/>
          </a:xfrm>
          <a:prstGeom prst="line">
            <a:avLst/>
          </a:prstGeom>
          <a:ln w="9525">
            <a:solidFill>
              <a:srgbClr val="C00000"/>
            </a:solidFill>
            <a:miter lim="400000"/>
            <a:tailEnd type="triangle"/>
          </a:ln>
        </p:spPr>
        <p:txBody>
          <a:bodyPr lIns="50799" tIns="50799" rIns="50799" bIns="50799" anchor="ctr"/>
          <a:lstStyle/>
          <a:p>
            <a:pPr defTabSz="914400">
              <a:defRPr sz="3200">
                <a:solidFill>
                  <a:srgbClr val="000000"/>
                </a:solidFill>
                <a:latin typeface="+mn-lt"/>
                <a:ea typeface="+mn-ea"/>
                <a:cs typeface="+mn-cs"/>
                <a:sym typeface="Helvetica Light"/>
              </a:defRPr>
            </a:pPr>
            <a:endParaRPr sz="3200" kern="0">
              <a:solidFill>
                <a:srgbClr val="000000"/>
              </a:solidFill>
              <a:latin typeface="微软雅黑" panose="020B0503020204020204" pitchFamily="34" charset="-122"/>
              <a:ea typeface="微软雅黑" panose="020B0503020204020204" pitchFamily="34" charset="-122"/>
              <a:sym typeface="Helvetica Light"/>
            </a:endParaRPr>
          </a:p>
        </p:txBody>
      </p:sp>
      <p:sp>
        <p:nvSpPr>
          <p:cNvPr id="6153" name="TextBox 9"/>
          <p:cNvSpPr txBox="1"/>
          <p:nvPr/>
        </p:nvSpPr>
        <p:spPr>
          <a:xfrm>
            <a:off x="90488" y="4140200"/>
            <a:ext cx="2986087" cy="542925"/>
          </a:xfrm>
          <a:prstGeom prst="rect">
            <a:avLst/>
          </a:prstGeom>
          <a:noFill/>
          <a:ln w="9525">
            <a:noFill/>
          </a:ln>
        </p:spPr>
        <p:txBody>
          <a:bodyPr lIns="0" tIns="0" rIns="0" bIns="0">
            <a:spAutoFit/>
          </a:bodyPr>
          <a:lstStyle/>
          <a:p>
            <a:pPr algn="ctr" fontAlgn="auto">
              <a:spcBef>
                <a:spcPts val="0"/>
              </a:spcBef>
              <a:spcAft>
                <a:spcPts val="0"/>
              </a:spcAft>
              <a:defRPr/>
            </a:pPr>
            <a:r>
              <a:rPr lang="en-US" altLang="zh-CN" sz="3530" b="1" dirty="0">
                <a:latin typeface="楷体" panose="02010609060101010101" charset="-122"/>
                <a:ea typeface="楷体" panose="02010609060101010101" charset="-122"/>
              </a:rPr>
              <a:t>2012</a:t>
            </a:r>
            <a:r>
              <a:rPr lang="zh-CN" altLang="en-US" sz="3530" b="1" dirty="0">
                <a:latin typeface="楷体" panose="02010609060101010101" charset="-122"/>
                <a:ea typeface="楷体" panose="02010609060101010101" charset="-122"/>
              </a:rPr>
              <a:t>年</a:t>
            </a:r>
            <a:r>
              <a:rPr lang="en-US" altLang="zh-CN" sz="3530" b="1" dirty="0">
                <a:latin typeface="楷体" panose="02010609060101010101" charset="-122"/>
                <a:ea typeface="楷体" panose="02010609060101010101" charset="-122"/>
              </a:rPr>
              <a:t>11</a:t>
            </a:r>
            <a:r>
              <a:rPr lang="zh-CN" altLang="en-US" sz="3530" b="1" dirty="0">
                <a:latin typeface="楷体" panose="02010609060101010101" charset="-122"/>
                <a:ea typeface="楷体" panose="02010609060101010101" charset="-122"/>
              </a:rPr>
              <a:t>月</a:t>
            </a:r>
          </a:p>
        </p:txBody>
      </p:sp>
      <p:sp>
        <p:nvSpPr>
          <p:cNvPr id="6154" name="Text Placeholder 2"/>
          <p:cNvSpPr txBox="1"/>
          <p:nvPr/>
        </p:nvSpPr>
        <p:spPr>
          <a:xfrm>
            <a:off x="360363" y="3149600"/>
            <a:ext cx="2520950" cy="995363"/>
          </a:xfrm>
          <a:prstGeom prst="rect">
            <a:avLst/>
          </a:prstGeom>
          <a:noFill/>
          <a:ln w="9525">
            <a:noFill/>
          </a:ln>
        </p:spPr>
        <p:txBody>
          <a:bodyPr lIns="0" rIns="0" anchor="ctr"/>
          <a:lstStyle/>
          <a:p>
            <a:pPr algn="ctr" fontAlgn="auto">
              <a:lnSpc>
                <a:spcPct val="90000"/>
              </a:lnSpc>
              <a:spcBef>
                <a:spcPts val="1000"/>
              </a:spcBef>
              <a:spcAft>
                <a:spcPts val="0"/>
              </a:spcAft>
              <a:buFont typeface="Arial" panose="020B0604020202020204" pitchFamily="34" charset="0"/>
              <a:buNone/>
              <a:defRPr/>
            </a:pPr>
            <a:r>
              <a:rPr lang="zh-CN" altLang="en-GB" sz="3530" b="1" dirty="0">
                <a:solidFill>
                  <a:srgbClr val="C00000"/>
                </a:solidFill>
                <a:latin typeface="微软雅黑" panose="020B0503020204020204" pitchFamily="34" charset="-122"/>
                <a:ea typeface="微软雅黑" panose="020B0503020204020204" pitchFamily="34" charset="-122"/>
              </a:rPr>
              <a:t>提出时间</a:t>
            </a:r>
          </a:p>
        </p:txBody>
      </p:sp>
      <p:sp>
        <p:nvSpPr>
          <p:cNvPr id="6155" name="TextBox 11"/>
          <p:cNvSpPr txBox="1"/>
          <p:nvPr/>
        </p:nvSpPr>
        <p:spPr>
          <a:xfrm>
            <a:off x="3060700" y="4140200"/>
            <a:ext cx="2006600" cy="542925"/>
          </a:xfrm>
          <a:prstGeom prst="rect">
            <a:avLst/>
          </a:prstGeom>
          <a:noFill/>
          <a:ln w="9525">
            <a:noFill/>
          </a:ln>
        </p:spPr>
        <p:txBody>
          <a:bodyPr lIns="0" tIns="0" rIns="0" bIns="0">
            <a:spAutoFit/>
          </a:bodyPr>
          <a:lstStyle/>
          <a:p>
            <a:pPr algn="ctr" fontAlgn="auto">
              <a:spcBef>
                <a:spcPts val="0"/>
              </a:spcBef>
              <a:spcAft>
                <a:spcPts val="0"/>
              </a:spcAft>
              <a:defRPr/>
            </a:pPr>
            <a:r>
              <a:rPr lang="zh-CN" altLang="en-GB" sz="3530" b="1" dirty="0">
                <a:latin typeface="楷体" panose="02010609060101010101" charset="-122"/>
                <a:ea typeface="楷体" panose="02010609060101010101" charset="-122"/>
              </a:rPr>
              <a:t>习近平</a:t>
            </a:r>
          </a:p>
        </p:txBody>
      </p:sp>
      <p:sp>
        <p:nvSpPr>
          <p:cNvPr id="6156" name="Text Placeholder 2"/>
          <p:cNvSpPr txBox="1"/>
          <p:nvPr/>
        </p:nvSpPr>
        <p:spPr>
          <a:xfrm>
            <a:off x="2881313" y="3240088"/>
            <a:ext cx="2387600" cy="830262"/>
          </a:xfrm>
          <a:prstGeom prst="rect">
            <a:avLst/>
          </a:prstGeom>
          <a:noFill/>
          <a:ln w="9525">
            <a:noFill/>
          </a:ln>
        </p:spPr>
        <p:txBody>
          <a:bodyPr lIns="0" rIns="0" anchor="ctr"/>
          <a:lstStyle/>
          <a:p>
            <a:pPr algn="ctr" fontAlgn="auto">
              <a:lnSpc>
                <a:spcPct val="90000"/>
              </a:lnSpc>
              <a:spcBef>
                <a:spcPts val="1000"/>
              </a:spcBef>
              <a:spcAft>
                <a:spcPts val="0"/>
              </a:spcAft>
              <a:buFont typeface="Arial" panose="020B0604020202020204" pitchFamily="34" charset="0"/>
              <a:buNone/>
              <a:defRPr/>
            </a:pPr>
            <a:r>
              <a:rPr lang="zh-CN" altLang="en-GB" sz="3530" b="1" dirty="0">
                <a:solidFill>
                  <a:srgbClr val="C00000"/>
                </a:solidFill>
                <a:latin typeface="微软雅黑" panose="020B0503020204020204" pitchFamily="34" charset="-122"/>
                <a:ea typeface="微软雅黑" panose="020B0503020204020204" pitchFamily="34" charset="-122"/>
              </a:rPr>
              <a:t>提出者</a:t>
            </a:r>
          </a:p>
        </p:txBody>
      </p:sp>
      <p:sp>
        <p:nvSpPr>
          <p:cNvPr id="6157" name="TextBox 13"/>
          <p:cNvSpPr txBox="1"/>
          <p:nvPr/>
        </p:nvSpPr>
        <p:spPr>
          <a:xfrm>
            <a:off x="5130800" y="4140200"/>
            <a:ext cx="2430463" cy="1628775"/>
          </a:xfrm>
          <a:prstGeom prst="rect">
            <a:avLst/>
          </a:prstGeom>
          <a:noFill/>
          <a:ln w="9525">
            <a:noFill/>
          </a:ln>
        </p:spPr>
        <p:txBody>
          <a:bodyPr lIns="0" tIns="0" rIns="0" bIns="0">
            <a:spAutoFit/>
          </a:bodyPr>
          <a:lstStyle/>
          <a:p>
            <a:pPr algn="ctr" fontAlgn="auto">
              <a:spcBef>
                <a:spcPts val="0"/>
              </a:spcBef>
              <a:spcAft>
                <a:spcPts val="0"/>
              </a:spcAft>
              <a:defRPr/>
            </a:pPr>
            <a:r>
              <a:rPr lang="zh-CN" altLang="en-GB" sz="3530" b="1" dirty="0">
                <a:latin typeface="楷体" panose="02010609060101010101" charset="-122"/>
                <a:ea typeface="楷体" panose="02010609060101010101" charset="-122"/>
              </a:rPr>
              <a:t>国家富强</a:t>
            </a:r>
            <a:endParaRPr lang="en-US" altLang="zh-CN" sz="3530" b="1" dirty="0">
              <a:latin typeface="楷体" panose="02010609060101010101" charset="-122"/>
              <a:ea typeface="楷体" panose="02010609060101010101" charset="-122"/>
            </a:endParaRPr>
          </a:p>
          <a:p>
            <a:pPr algn="ctr" fontAlgn="auto">
              <a:spcBef>
                <a:spcPts val="0"/>
              </a:spcBef>
              <a:spcAft>
                <a:spcPts val="0"/>
              </a:spcAft>
              <a:defRPr/>
            </a:pPr>
            <a:r>
              <a:rPr lang="zh-CN" altLang="en-GB" sz="3530" b="1" dirty="0">
                <a:latin typeface="楷体" panose="02010609060101010101" charset="-122"/>
                <a:ea typeface="楷体" panose="02010609060101010101" charset="-122"/>
              </a:rPr>
              <a:t>民族振</a:t>
            </a:r>
            <a:r>
              <a:rPr lang="zh-CN" altLang="en-US" sz="3530" b="1" dirty="0">
                <a:latin typeface="楷体" panose="02010609060101010101" charset="-122"/>
                <a:ea typeface="楷体" panose="02010609060101010101" charset="-122"/>
              </a:rPr>
              <a:t>兴</a:t>
            </a:r>
            <a:endParaRPr lang="en-US" altLang="zh-CN" sz="3530" b="1" dirty="0">
              <a:latin typeface="楷体" panose="02010609060101010101" charset="-122"/>
              <a:ea typeface="楷体" panose="02010609060101010101" charset="-122"/>
            </a:endParaRPr>
          </a:p>
          <a:p>
            <a:pPr algn="ctr" fontAlgn="auto">
              <a:spcBef>
                <a:spcPts val="0"/>
              </a:spcBef>
              <a:spcAft>
                <a:spcPts val="0"/>
              </a:spcAft>
              <a:defRPr/>
            </a:pPr>
            <a:r>
              <a:rPr lang="zh-CN" altLang="en-GB" sz="3530" b="1" dirty="0">
                <a:latin typeface="楷体" panose="02010609060101010101" charset="-122"/>
                <a:ea typeface="楷体" panose="02010609060101010101" charset="-122"/>
              </a:rPr>
              <a:t>人民幸福</a:t>
            </a:r>
          </a:p>
        </p:txBody>
      </p:sp>
      <p:sp>
        <p:nvSpPr>
          <p:cNvPr id="6158" name="Text Placeholder 2"/>
          <p:cNvSpPr txBox="1"/>
          <p:nvPr/>
        </p:nvSpPr>
        <p:spPr>
          <a:xfrm>
            <a:off x="5040313" y="3130550"/>
            <a:ext cx="2698750" cy="1009650"/>
          </a:xfrm>
          <a:prstGeom prst="rect">
            <a:avLst/>
          </a:prstGeom>
          <a:noFill/>
          <a:ln w="9525">
            <a:noFill/>
          </a:ln>
        </p:spPr>
        <p:txBody>
          <a:bodyPr lIns="0" rIns="0" anchor="ctr"/>
          <a:lstStyle/>
          <a:p>
            <a:pPr algn="ctr" fontAlgn="auto">
              <a:lnSpc>
                <a:spcPct val="90000"/>
              </a:lnSpc>
              <a:spcBef>
                <a:spcPts val="1000"/>
              </a:spcBef>
              <a:spcAft>
                <a:spcPts val="0"/>
              </a:spcAft>
              <a:buFont typeface="Arial" panose="020B0604020202020204" pitchFamily="34" charset="0"/>
              <a:buNone/>
              <a:defRPr/>
            </a:pPr>
            <a:r>
              <a:rPr lang="zh-CN" altLang="en-GB" sz="3530" b="1" dirty="0">
                <a:solidFill>
                  <a:srgbClr val="C00000"/>
                </a:solidFill>
                <a:latin typeface="微软雅黑" panose="020B0503020204020204" pitchFamily="34" charset="-122"/>
                <a:ea typeface="微软雅黑" panose="020B0503020204020204" pitchFamily="34" charset="-122"/>
              </a:rPr>
              <a:t>基本内涵</a:t>
            </a:r>
          </a:p>
        </p:txBody>
      </p:sp>
      <p:sp>
        <p:nvSpPr>
          <p:cNvPr id="6159" name="TextBox 15"/>
          <p:cNvSpPr txBox="1"/>
          <p:nvPr/>
        </p:nvSpPr>
        <p:spPr>
          <a:xfrm>
            <a:off x="7651750" y="4140200"/>
            <a:ext cx="3870325" cy="1628775"/>
          </a:xfrm>
          <a:prstGeom prst="rect">
            <a:avLst/>
          </a:prstGeom>
          <a:noFill/>
          <a:ln w="9525">
            <a:noFill/>
          </a:ln>
        </p:spPr>
        <p:txBody>
          <a:bodyPr lIns="0" tIns="0" rIns="0" bIns="0">
            <a:spAutoFit/>
          </a:bodyPr>
          <a:lstStyle/>
          <a:p>
            <a:pPr algn="ctr" fontAlgn="auto">
              <a:spcBef>
                <a:spcPts val="0"/>
              </a:spcBef>
              <a:spcAft>
                <a:spcPts val="0"/>
              </a:spcAft>
              <a:defRPr/>
            </a:pPr>
            <a:r>
              <a:rPr lang="zh-CN" altLang="en-US" sz="3530" b="1" dirty="0">
                <a:latin typeface="楷体" panose="02010609060101010101" charset="-122"/>
                <a:ea typeface="楷体" panose="02010609060101010101" charset="-122"/>
              </a:rPr>
              <a:t>必须</a:t>
            </a:r>
            <a:r>
              <a:rPr lang="zh-CN" altLang="en-GB" sz="3530" b="1" dirty="0">
                <a:latin typeface="楷体" panose="02010609060101010101" charset="-122"/>
                <a:ea typeface="楷体" panose="02010609060101010101" charset="-122"/>
              </a:rPr>
              <a:t>走中国道路</a:t>
            </a:r>
            <a:endParaRPr lang="en-US" altLang="zh-CN" sz="3530" b="1" dirty="0">
              <a:latin typeface="楷体" panose="02010609060101010101" charset="-122"/>
              <a:ea typeface="楷体" panose="02010609060101010101" charset="-122"/>
            </a:endParaRPr>
          </a:p>
          <a:p>
            <a:pPr algn="ctr" fontAlgn="auto">
              <a:spcBef>
                <a:spcPts val="0"/>
              </a:spcBef>
              <a:spcAft>
                <a:spcPts val="0"/>
              </a:spcAft>
              <a:defRPr/>
            </a:pPr>
            <a:r>
              <a:rPr lang="zh-CN" altLang="en-US" sz="3530" b="1" dirty="0">
                <a:latin typeface="楷体" panose="02010609060101010101" charset="-122"/>
                <a:ea typeface="楷体" panose="02010609060101010101" charset="-122"/>
              </a:rPr>
              <a:t>必须</a:t>
            </a:r>
            <a:r>
              <a:rPr lang="zh-CN" altLang="en-GB" sz="3530" b="1" dirty="0">
                <a:latin typeface="楷体" panose="02010609060101010101" charset="-122"/>
                <a:ea typeface="楷体" panose="02010609060101010101" charset="-122"/>
              </a:rPr>
              <a:t>弘扬中国精神</a:t>
            </a:r>
            <a:endParaRPr lang="en-US" altLang="zh-CN" sz="3530" b="1" dirty="0">
              <a:latin typeface="楷体" panose="02010609060101010101" charset="-122"/>
              <a:ea typeface="楷体" panose="02010609060101010101" charset="-122"/>
            </a:endParaRPr>
          </a:p>
          <a:p>
            <a:pPr algn="ctr" fontAlgn="auto">
              <a:spcBef>
                <a:spcPts val="0"/>
              </a:spcBef>
              <a:spcAft>
                <a:spcPts val="0"/>
              </a:spcAft>
              <a:defRPr/>
            </a:pPr>
            <a:r>
              <a:rPr lang="zh-CN" altLang="en-US" sz="3530" b="1" dirty="0">
                <a:latin typeface="楷体" panose="02010609060101010101" charset="-122"/>
                <a:ea typeface="楷体" panose="02010609060101010101" charset="-122"/>
              </a:rPr>
              <a:t>必须</a:t>
            </a:r>
            <a:r>
              <a:rPr lang="zh-CN" altLang="en-GB" sz="3530" b="1" dirty="0">
                <a:latin typeface="楷体" panose="02010609060101010101" charset="-122"/>
                <a:ea typeface="楷体" panose="02010609060101010101" charset="-122"/>
              </a:rPr>
              <a:t>凝聚中国力量</a:t>
            </a:r>
          </a:p>
        </p:txBody>
      </p:sp>
      <p:sp>
        <p:nvSpPr>
          <p:cNvPr id="6160" name="Text Placeholder 2"/>
          <p:cNvSpPr txBox="1"/>
          <p:nvPr/>
        </p:nvSpPr>
        <p:spPr>
          <a:xfrm>
            <a:off x="8197850" y="3130550"/>
            <a:ext cx="2784475" cy="1009650"/>
          </a:xfrm>
          <a:prstGeom prst="rect">
            <a:avLst/>
          </a:prstGeom>
          <a:noFill/>
          <a:ln w="9525">
            <a:noFill/>
          </a:ln>
        </p:spPr>
        <p:txBody>
          <a:bodyPr lIns="0" rIns="0" anchor="ctr"/>
          <a:lstStyle/>
          <a:p>
            <a:pPr algn="ctr" fontAlgn="auto">
              <a:lnSpc>
                <a:spcPct val="90000"/>
              </a:lnSpc>
              <a:spcBef>
                <a:spcPts val="1000"/>
              </a:spcBef>
              <a:spcAft>
                <a:spcPts val="0"/>
              </a:spcAft>
              <a:buFont typeface="Arial" panose="020B0604020202020204" pitchFamily="34" charset="0"/>
              <a:buNone/>
              <a:defRPr/>
            </a:pPr>
            <a:r>
              <a:rPr lang="zh-CN" altLang="en-GB" sz="3530" b="1" dirty="0">
                <a:solidFill>
                  <a:srgbClr val="C00000"/>
                </a:solidFill>
                <a:latin typeface="微软雅黑" panose="020B0503020204020204" pitchFamily="34" charset="-122"/>
                <a:ea typeface="微软雅黑" panose="020B0503020204020204" pitchFamily="34" charset="-122"/>
              </a:rPr>
              <a:t>实现</a:t>
            </a:r>
            <a:r>
              <a:rPr lang="zh-CN" altLang="en-US" sz="3530" b="1" dirty="0">
                <a:solidFill>
                  <a:srgbClr val="C00000"/>
                </a:solidFill>
                <a:latin typeface="微软雅黑" panose="020B0503020204020204" pitchFamily="34" charset="-122"/>
                <a:ea typeface="微软雅黑" panose="020B0503020204020204" pitchFamily="34" charset="-122"/>
              </a:rPr>
              <a:t>路径</a:t>
            </a:r>
            <a:endParaRPr lang="zh-CN" altLang="en-GB" sz="3530" b="1" dirty="0">
              <a:solidFill>
                <a:srgbClr val="C00000"/>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4321175" y="1620838"/>
            <a:ext cx="1979613" cy="711200"/>
          </a:xfrm>
          <a:prstGeom prst="rect">
            <a:avLst/>
          </a:prstGeom>
          <a:noFill/>
          <a:ln w="9525">
            <a:noFill/>
          </a:ln>
        </p:spPr>
        <p:txBody>
          <a:bodyPr>
            <a:spAutoFit/>
          </a:bodyPr>
          <a:lstStyle/>
          <a:p>
            <a:pPr algn="ctr" fontAlgn="auto">
              <a:spcBef>
                <a:spcPts val="0"/>
              </a:spcBef>
              <a:spcAft>
                <a:spcPts val="0"/>
              </a:spcAft>
              <a:defRPr/>
            </a:pPr>
            <a:r>
              <a:rPr lang="zh-CN" altLang="en-GB" sz="4030" b="1" dirty="0">
                <a:solidFill>
                  <a:srgbClr val="FFFFFF"/>
                </a:solidFill>
                <a:latin typeface="楷体" panose="02010609060101010101" charset="-122"/>
                <a:ea typeface="楷体" panose="02010609060101010101" charset="-122"/>
              </a:rPr>
              <a:t>中国梦</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3" cstate="print"/>
          <a:srcRect l="24814" r="13974" b="25049"/>
          <a:stretch>
            <a:fillRect/>
          </a:stretch>
        </p:blipFill>
        <p:spPr>
          <a:xfrm>
            <a:off x="5903912" y="1000132"/>
            <a:ext cx="5448321" cy="6029342"/>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sp>
        <p:nvSpPr>
          <p:cNvPr id="28677" name="文本框 4"/>
          <p:cNvSpPr txBox="1">
            <a:spLocks noChangeArrowheads="1"/>
          </p:cNvSpPr>
          <p:nvPr/>
        </p:nvSpPr>
        <p:spPr bwMode="auto">
          <a:xfrm>
            <a:off x="3313113" y="6719888"/>
            <a:ext cx="4224337" cy="368300"/>
          </a:xfrm>
          <a:prstGeom prst="rect">
            <a:avLst/>
          </a:prstGeom>
          <a:noFill/>
          <a:ln w="9525">
            <a:noFill/>
            <a:miter lim="800000"/>
          </a:ln>
        </p:spPr>
        <p:txBody>
          <a:bodyPr>
            <a:spAutoFit/>
          </a:bodyPr>
          <a:lstStyle/>
          <a:p>
            <a:endParaRPr lang="zh-CN" altLang="zh-CN" sz="1800"/>
          </a:p>
        </p:txBody>
      </p:sp>
      <p:pic>
        <p:nvPicPr>
          <p:cNvPr id="28678"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28679"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28685"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28687"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1" name="圆角矩形 20"/>
          <p:cNvSpPr/>
          <p:nvPr/>
        </p:nvSpPr>
        <p:spPr>
          <a:xfrm>
            <a:off x="20320" y="835660"/>
            <a:ext cx="3175635"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2" name="图片 21" descr="W020140818589951896987.jpg"/>
          <p:cNvPicPr>
            <a:picLocks noChangeAspect="1"/>
          </p:cNvPicPr>
          <p:nvPr/>
        </p:nvPicPr>
        <p:blipFill>
          <a:blip r:embed="rId7"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3" name="矩形 22"/>
          <p:cNvSpPr/>
          <p:nvPr/>
        </p:nvSpPr>
        <p:spPr>
          <a:xfrm>
            <a:off x="617538" y="814388"/>
            <a:ext cx="4929187"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一：梦想起航</a:t>
            </a:r>
          </a:p>
        </p:txBody>
      </p:sp>
      <p:sp>
        <p:nvSpPr>
          <p:cNvPr id="25" name="TextBox 24"/>
          <p:cNvSpPr txBox="1"/>
          <p:nvPr/>
        </p:nvSpPr>
        <p:spPr>
          <a:xfrm>
            <a:off x="188913" y="2528888"/>
            <a:ext cx="5564187" cy="4523105"/>
          </a:xfrm>
          <a:prstGeom prst="rect">
            <a:avLst/>
          </a:prstGeom>
          <a:noFill/>
        </p:spPr>
        <p:txBody>
          <a:bodyPr>
            <a:spAutoFit/>
          </a:bodyPr>
          <a:lstStyle/>
          <a:p>
            <a:pPr fontAlgn="auto">
              <a:lnSpc>
                <a:spcPct val="150000"/>
              </a:lnSpc>
              <a:spcBef>
                <a:spcPts val="0"/>
              </a:spcBef>
              <a:spcAft>
                <a:spcPts val="0"/>
              </a:spcAft>
              <a:defRPr/>
            </a:pPr>
            <a:r>
              <a:rPr lang="zh-CN" altLang="en-US" sz="3200" dirty="0">
                <a:latin typeface="华文新魏" panose="02010800040101010101" pitchFamily="2" charset="-122"/>
                <a:ea typeface="华文新魏" panose="02010800040101010101" pitchFamily="2" charset="-122"/>
              </a:rPr>
              <a:t>    </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即到</a:t>
            </a:r>
            <a:r>
              <a:rPr lang="zh-CN" altLang="en-US" sz="2400"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中国共产党成立</a:t>
            </a:r>
            <a:r>
              <a:rPr lang="en-US" sz="2400"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100</a:t>
            </a:r>
            <a:r>
              <a:rPr lang="zh-CN" altLang="en-US" sz="2400"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年</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2021</a:t>
            </a:r>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年</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）时</a:t>
            </a:r>
            <a:r>
              <a:rPr lang="en-US" sz="2400" b="1" dirty="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实现国内生产总值和城乡居民人均收入比</a:t>
            </a:r>
            <a:r>
              <a:rPr lang="en-US" sz="2400" b="1" dirty="0">
                <a:latin typeface="微软雅黑" panose="020B0503020204020204" pitchFamily="34" charset="-122"/>
                <a:ea typeface="微软雅黑" panose="020B0503020204020204" pitchFamily="34" charset="-122"/>
                <a:cs typeface="微软雅黑" panose="020B0503020204020204" pitchFamily="34" charset="-122"/>
              </a:rPr>
              <a:t>2010</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年翻一番</a:t>
            </a:r>
            <a:r>
              <a:rPr lang="en-US" sz="2400" b="1" dirty="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全面建成小康社会；到</a:t>
            </a:r>
            <a:r>
              <a:rPr lang="zh-CN" altLang="en-US" sz="2400"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中华人民共和国成立</a:t>
            </a:r>
            <a:r>
              <a:rPr lang="en-US" sz="2400"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100</a:t>
            </a:r>
            <a:r>
              <a:rPr lang="zh-CN" altLang="en-US" sz="2400"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年</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2049</a:t>
            </a:r>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年</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）时</a:t>
            </a:r>
            <a:r>
              <a:rPr lang="en-US" sz="2400" b="1" dirty="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建成富强民主文明和谐的社会主义现代化国家</a:t>
            </a:r>
            <a:r>
              <a:rPr lang="en-US" sz="2400" b="1" dirty="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实现中华民族会伟大复兴。 </a:t>
            </a:r>
          </a:p>
          <a:p>
            <a:pPr fontAlgn="auto">
              <a:spcBef>
                <a:spcPts val="0"/>
              </a:spcBef>
              <a:spcAft>
                <a:spcPts val="0"/>
              </a:spcAft>
              <a:defRPr/>
            </a:pPr>
            <a:endParaRPr lang="zh-CN" altLang="en-US" sz="2400" b="1"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8696" name="矩形 25"/>
          <p:cNvSpPr>
            <a:spLocks noChangeArrowheads="1"/>
          </p:cNvSpPr>
          <p:nvPr/>
        </p:nvSpPr>
        <p:spPr bwMode="auto">
          <a:xfrm>
            <a:off x="20638" y="1814513"/>
            <a:ext cx="5643562" cy="584200"/>
          </a:xfrm>
          <a:prstGeom prst="rect">
            <a:avLst/>
          </a:prstGeom>
          <a:noFill/>
          <a:ln w="9525">
            <a:noFill/>
            <a:miter lim="800000"/>
          </a:ln>
        </p:spPr>
        <p:txBody>
          <a:bodyPr>
            <a:spAutoFit/>
          </a:bodyPr>
          <a:lstStyle/>
          <a:p>
            <a:r>
              <a:rPr lang="en-US" altLang="zh-CN" sz="3200" b="1">
                <a:solidFill>
                  <a:srgbClr val="000000"/>
                </a:solidFill>
                <a:latin typeface="华文新魏"/>
                <a:ea typeface="华文新魏"/>
                <a:cs typeface="华文新魏"/>
              </a:rPr>
              <a:t>“</a:t>
            </a:r>
            <a:r>
              <a:rPr lang="zh-CN" altLang="en-US" sz="3200" b="1">
                <a:solidFill>
                  <a:srgbClr val="C00000"/>
                </a:solidFill>
                <a:latin typeface="华文新魏"/>
                <a:ea typeface="华文新魏"/>
                <a:cs typeface="华文新魏"/>
              </a:rPr>
              <a:t>两个一百年</a:t>
            </a:r>
            <a:r>
              <a:rPr lang="en-US" sz="3200" b="1">
                <a:solidFill>
                  <a:srgbClr val="000000"/>
                </a:solidFill>
                <a:latin typeface="华文新魏"/>
                <a:ea typeface="华文新魏"/>
                <a:cs typeface="华文新魏"/>
              </a:rPr>
              <a:t>”</a:t>
            </a:r>
            <a:r>
              <a:rPr lang="zh-CN" altLang="en-US" sz="3200" b="1">
                <a:solidFill>
                  <a:srgbClr val="000000"/>
                </a:solidFill>
                <a:latin typeface="华文新魏"/>
                <a:ea typeface="华文新魏"/>
                <a:cs typeface="华文新魏"/>
              </a:rPr>
              <a:t>奋斗目标</a:t>
            </a:r>
            <a:r>
              <a:rPr lang="en-US" altLang="zh-CN" sz="3200" b="1">
                <a:solidFill>
                  <a:srgbClr val="000000"/>
                </a:solidFill>
                <a:latin typeface="华文新魏"/>
                <a:ea typeface="华文新魏"/>
                <a:cs typeface="华文新魏"/>
              </a:rPr>
              <a:t>—</a:t>
            </a:r>
            <a:endParaRPr lang="zh-CN" altLang="en-US">
              <a:latin typeface="Calibri" panose="020F0502020204030204" pitchFamily="34" charset="0"/>
            </a:endParaRPr>
          </a:p>
        </p:txBody>
      </p:sp>
      <p:pic>
        <p:nvPicPr>
          <p:cNvPr id="28697" name="图片 27" descr="110139_103056712037_2.jpg"/>
          <p:cNvPicPr>
            <a:picLocks noChangeAspect="1"/>
          </p:cNvPicPr>
          <p:nvPr/>
        </p:nvPicPr>
        <p:blipFill>
          <a:blip r:embed="rId8">
            <a:clrChange>
              <a:clrFrom>
                <a:srgbClr val="E9E9E9"/>
              </a:clrFrom>
              <a:clrTo>
                <a:srgbClr val="E9E9E9">
                  <a:alpha val="0"/>
                </a:srgbClr>
              </a:clrTo>
            </a:clrChange>
          </a:blip>
          <a:srcRect/>
          <a:stretch>
            <a:fillRect/>
          </a:stretch>
        </p:blipFill>
        <p:spPr bwMode="auto">
          <a:xfrm>
            <a:off x="6118225" y="1028700"/>
            <a:ext cx="5119688" cy="2560638"/>
          </a:xfrm>
          <a:prstGeom prst="rect">
            <a:avLst/>
          </a:prstGeom>
          <a:noFill/>
          <a:ln w="9525">
            <a:noFill/>
            <a:miter lim="800000"/>
            <a:headEnd/>
            <a:tailEnd/>
          </a:ln>
        </p:spPr>
      </p:pic>
      <p:sp>
        <p:nvSpPr>
          <p:cNvPr id="28698" name="矩形 29"/>
          <p:cNvSpPr>
            <a:spLocks noChangeArrowheads="1"/>
          </p:cNvSpPr>
          <p:nvPr/>
        </p:nvSpPr>
        <p:spPr bwMode="auto">
          <a:xfrm>
            <a:off x="6189663" y="5614988"/>
            <a:ext cx="5072062" cy="1014412"/>
          </a:xfrm>
          <a:prstGeom prst="rect">
            <a:avLst/>
          </a:prstGeom>
          <a:noFill/>
          <a:ln w="9525">
            <a:noFill/>
            <a:miter lim="800000"/>
          </a:ln>
        </p:spPr>
        <p:txBody>
          <a:bodyPr>
            <a:spAutoFit/>
          </a:bodyPr>
          <a:lstStyle/>
          <a:p>
            <a:r>
              <a:rPr lang="en-US" altLang="zh-CN" sz="2000" b="1">
                <a:latin typeface="微软雅黑" panose="020B0503020204020204" pitchFamily="34" charset="-122"/>
                <a:ea typeface="微软雅黑" panose="020B0503020204020204" pitchFamily="34" charset="-122"/>
              </a:rPr>
              <a:t>      2012</a:t>
            </a:r>
            <a:r>
              <a:rPr lang="zh-CN" altLang="en-US" sz="2000" b="1">
                <a:latin typeface="微软雅黑" panose="020B0503020204020204" pitchFamily="34" charset="-122"/>
                <a:ea typeface="微软雅黑" panose="020B0503020204020204" pitchFamily="34" charset="-122"/>
              </a:rPr>
              <a:t>年，中共十八大报告提出“两个一百年”奋斗目标，它与中国梦一起，成为引领中国前行的时代号召。</a:t>
            </a:r>
          </a:p>
        </p:txBody>
      </p:sp>
      <p:pic>
        <p:nvPicPr>
          <p:cNvPr id="28699" name="图片 33" descr="430B993076CABF4A1258D49ACB5FF565.jpg"/>
          <p:cNvPicPr>
            <a:picLocks noChangeAspect="1"/>
          </p:cNvPicPr>
          <p:nvPr/>
        </p:nvPicPr>
        <p:blipFill>
          <a:blip r:embed="rId9"/>
          <a:srcRect l="4536" t="3751" r="4736" b="11874"/>
          <a:stretch>
            <a:fillRect/>
          </a:stretch>
        </p:blipFill>
        <p:spPr bwMode="auto">
          <a:xfrm>
            <a:off x="6118225" y="3814763"/>
            <a:ext cx="2286000" cy="1714500"/>
          </a:xfrm>
          <a:prstGeom prst="rect">
            <a:avLst/>
          </a:prstGeom>
          <a:noFill/>
          <a:ln w="9525">
            <a:noFill/>
            <a:miter lim="800000"/>
            <a:headEnd/>
            <a:tailEnd/>
          </a:ln>
        </p:spPr>
      </p:pic>
      <p:pic>
        <p:nvPicPr>
          <p:cNvPr id="28700" name="图片 34" descr="W020170814413518207435.jpg"/>
          <p:cNvPicPr>
            <a:picLocks noChangeAspect="1"/>
          </p:cNvPicPr>
          <p:nvPr/>
        </p:nvPicPr>
        <p:blipFill>
          <a:blip r:embed="rId10">
            <a:clrChange>
              <a:clrFrom>
                <a:srgbClr val="FEFEFE"/>
              </a:clrFrom>
              <a:clrTo>
                <a:srgbClr val="FEFEFE">
                  <a:alpha val="0"/>
                </a:srgbClr>
              </a:clrTo>
            </a:clrChange>
          </a:blip>
          <a:srcRect/>
          <a:stretch>
            <a:fillRect/>
          </a:stretch>
        </p:blipFill>
        <p:spPr bwMode="auto">
          <a:xfrm>
            <a:off x="8540750" y="3881438"/>
            <a:ext cx="2506663" cy="1576387"/>
          </a:xfrm>
          <a:prstGeom prst="rect">
            <a:avLst/>
          </a:prstGeom>
          <a:noFill/>
          <a:ln w="9525">
            <a:noFill/>
            <a:miter lim="800000"/>
            <a:headEnd/>
            <a:tailEnd/>
          </a:ln>
        </p:spPr>
      </p:pic>
    </p:spTree>
  </p:cSld>
  <p:clrMapOvr>
    <a:masterClrMapping/>
  </p:clrMapOvr>
  <p:transition spd="slow" advTm="0"/>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rotWithShape="1">
          <a:blip r:embed="rId3" cstate="print"/>
          <a:srcRect l="24814" r="13974" b="25049"/>
          <a:stretch>
            <a:fillRect/>
          </a:stretch>
        </p:blipFill>
        <p:spPr>
          <a:xfrm>
            <a:off x="6832607" y="1171558"/>
            <a:ext cx="4572032" cy="5786478"/>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sp>
        <p:nvSpPr>
          <p:cNvPr id="30725" name="文本框 4"/>
          <p:cNvSpPr txBox="1">
            <a:spLocks noChangeArrowheads="1"/>
          </p:cNvSpPr>
          <p:nvPr/>
        </p:nvSpPr>
        <p:spPr bwMode="auto">
          <a:xfrm>
            <a:off x="3313113" y="6719888"/>
            <a:ext cx="4224337" cy="368300"/>
          </a:xfrm>
          <a:prstGeom prst="rect">
            <a:avLst/>
          </a:prstGeom>
          <a:noFill/>
          <a:ln w="9525">
            <a:noFill/>
            <a:miter lim="800000"/>
          </a:ln>
        </p:spPr>
        <p:txBody>
          <a:bodyPr>
            <a:spAutoFit/>
          </a:bodyPr>
          <a:lstStyle/>
          <a:p>
            <a:endParaRPr lang="zh-CN" altLang="zh-CN" sz="1800"/>
          </a:p>
        </p:txBody>
      </p:sp>
      <p:pic>
        <p:nvPicPr>
          <p:cNvPr id="30726"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30727"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30733"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30735"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30738" name="矩形 20"/>
          <p:cNvSpPr>
            <a:spLocks noChangeArrowheads="1"/>
          </p:cNvSpPr>
          <p:nvPr/>
        </p:nvSpPr>
        <p:spPr bwMode="auto">
          <a:xfrm>
            <a:off x="474663" y="5213350"/>
            <a:ext cx="6072187" cy="1814513"/>
          </a:xfrm>
          <a:prstGeom prst="rect">
            <a:avLst/>
          </a:prstGeom>
          <a:noFill/>
          <a:ln w="9525">
            <a:noFill/>
            <a:miter lim="800000"/>
          </a:ln>
        </p:spPr>
        <p:txBody>
          <a:bodyPr>
            <a:spAutoFit/>
          </a:bodyPr>
          <a:lstStyle/>
          <a:p>
            <a:r>
              <a:rPr lang="zh-CN" altLang="en-US" sz="2800">
                <a:latin typeface="华文新魏"/>
                <a:ea typeface="华文新魏"/>
                <a:cs typeface="华文新魏"/>
              </a:rPr>
              <a:t>    </a:t>
            </a:r>
            <a:r>
              <a:rPr lang="zh-CN" altLang="en-US" sz="2800">
                <a:solidFill>
                  <a:srgbClr val="0070C0"/>
                </a:solidFill>
                <a:latin typeface="微软雅黑" panose="020B0503020204020204" pitchFamily="34" charset="-122"/>
                <a:ea typeface="微软雅黑" panose="020B0503020204020204" pitchFamily="34" charset="-122"/>
              </a:rPr>
              <a:t>在历次出访中，习近平主席多次提到“两个一百年”，向世界详解中国的奋斗目标，激发起世界范围的广泛共鸣。</a:t>
            </a:r>
          </a:p>
        </p:txBody>
      </p:sp>
      <p:sp>
        <p:nvSpPr>
          <p:cNvPr id="30739" name="矩形 21"/>
          <p:cNvSpPr>
            <a:spLocks noChangeArrowheads="1"/>
          </p:cNvSpPr>
          <p:nvPr/>
        </p:nvSpPr>
        <p:spPr bwMode="auto">
          <a:xfrm>
            <a:off x="6832600" y="1255713"/>
            <a:ext cx="4616450" cy="3414712"/>
          </a:xfrm>
          <a:prstGeom prst="rect">
            <a:avLst/>
          </a:prstGeom>
          <a:noFill/>
          <a:ln w="9525">
            <a:noFill/>
            <a:miter lim="800000"/>
          </a:ln>
        </p:spPr>
        <p:txBody>
          <a:bodyPr>
            <a:spAutoFit/>
          </a:bodyPr>
          <a:lstStyle/>
          <a:p>
            <a:r>
              <a:rPr lang="zh-CN" altLang="en-US" sz="2800">
                <a:latin typeface="华文新魏"/>
                <a:ea typeface="华文新魏"/>
                <a:cs typeface="华文新魏"/>
              </a:rPr>
              <a:t>    </a:t>
            </a:r>
            <a:r>
              <a:rPr lang="zh-CN" altLang="en-US" sz="2800" b="1">
                <a:latin typeface="楷体" panose="02010609060101010101" charset="-122"/>
                <a:ea typeface="楷体" panose="02010609060101010101" charset="-122"/>
              </a:rPr>
              <a:t>当中国实现第二个一百年目标时，中国会比任何一个社会都要强大，人均收入将会达到发达国平。</a:t>
            </a:r>
            <a:r>
              <a:rPr lang="en-US" altLang="zh-CN" sz="2800" b="1">
                <a:latin typeface="楷体" panose="02010609060101010101" charset="-122"/>
                <a:ea typeface="楷体" panose="02010609060101010101" charset="-122"/>
                <a:sym typeface="+mn-ea"/>
              </a:rPr>
              <a:t>…</a:t>
            </a:r>
            <a:r>
              <a:rPr lang="en-US" altLang="zh-CN" sz="2800" b="1">
                <a:latin typeface="楷体" panose="02010609060101010101" charset="-122"/>
                <a:ea typeface="楷体" panose="02010609060101010101" charset="-122"/>
              </a:rPr>
              <a:t>… </a:t>
            </a:r>
            <a:r>
              <a:rPr lang="zh-CN" altLang="en-US" sz="2800" b="1">
                <a:latin typeface="楷体" panose="02010609060101010101" charset="-122"/>
                <a:ea typeface="楷体" panose="02010609060101010101" charset="-122"/>
              </a:rPr>
              <a:t>只要目睹了最近一代中国人的变化，都会坚定地相信中国将实现目标。</a:t>
            </a:r>
            <a:endParaRPr lang="en-US" altLang="zh-CN" sz="2800" b="1">
              <a:latin typeface="楷体" panose="02010609060101010101" charset="-122"/>
              <a:ea typeface="楷体" panose="02010609060101010101" charset="-122"/>
            </a:endParaRPr>
          </a:p>
          <a:p>
            <a:r>
              <a:rPr lang="en-US" altLang="zh-CN" sz="2000" b="1">
                <a:latin typeface="楷体" panose="02010609060101010101" charset="-122"/>
                <a:ea typeface="楷体" panose="02010609060101010101" charset="-122"/>
              </a:rPr>
              <a:t>     ——2017</a:t>
            </a:r>
            <a:r>
              <a:rPr lang="zh-CN" altLang="en-US" sz="2000" b="1">
                <a:latin typeface="楷体" panose="02010609060101010101" charset="-122"/>
                <a:ea typeface="楷体" panose="02010609060101010101" charset="-122"/>
              </a:rPr>
              <a:t>年美国前国务卿基辛格  </a:t>
            </a:r>
          </a:p>
        </p:txBody>
      </p:sp>
      <p:sp>
        <p:nvSpPr>
          <p:cNvPr id="26" name="圆角矩形 25"/>
          <p:cNvSpPr/>
          <p:nvPr/>
        </p:nvSpPr>
        <p:spPr>
          <a:xfrm>
            <a:off x="20556" y="835884"/>
            <a:ext cx="5526167"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8" name="图片 27" descr="W020140818589951896987.jpg"/>
          <p:cNvPicPr>
            <a:picLocks noChangeAspect="1"/>
          </p:cNvPicPr>
          <p:nvPr/>
        </p:nvPicPr>
        <p:blipFill>
          <a:blip r:embed="rId7"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9" name="矩形 28"/>
          <p:cNvSpPr/>
          <p:nvPr/>
        </p:nvSpPr>
        <p:spPr>
          <a:xfrm>
            <a:off x="617538" y="814388"/>
            <a:ext cx="4929187" cy="523875"/>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中国梦宏伟蓝图</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奋斗目标</a:t>
            </a:r>
          </a:p>
        </p:txBody>
      </p:sp>
      <p:pic>
        <p:nvPicPr>
          <p:cNvPr id="30" name="图片 29" descr="e62d26e66eda408497af9e32a3e8341f.jpg"/>
          <p:cNvPicPr>
            <a:picLocks noChangeAspect="1"/>
          </p:cNvPicPr>
          <p:nvPr/>
        </p:nvPicPr>
        <p:blipFill>
          <a:blip r:embed="rId8"/>
          <a:srcRect t="2381" r="1478" b="10317"/>
          <a:stretch>
            <a:fillRect/>
          </a:stretch>
        </p:blipFill>
        <p:spPr>
          <a:xfrm rot="21069935">
            <a:off x="410426" y="2707810"/>
            <a:ext cx="3431925" cy="2219994"/>
          </a:xfrm>
          <a:prstGeom prst="rect">
            <a:avLst/>
          </a:prstGeom>
          <a:solidFill>
            <a:srgbClr val="FFFFFF">
              <a:shade val="85000"/>
            </a:srgbClr>
          </a:solidFill>
          <a:ln w="1905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1" name="图片 30" descr="MAIN201606141643508757537555608.jpg"/>
          <p:cNvPicPr>
            <a:picLocks noChangeAspect="1"/>
          </p:cNvPicPr>
          <p:nvPr/>
        </p:nvPicPr>
        <p:blipFill>
          <a:blip r:embed="rId9" cstate="print"/>
          <a:srcRect l="14039" r="26440"/>
          <a:stretch>
            <a:fillRect/>
          </a:stretch>
        </p:blipFill>
        <p:spPr>
          <a:xfrm rot="326243">
            <a:off x="4357506" y="2765469"/>
            <a:ext cx="2079532" cy="2139051"/>
          </a:xfrm>
          <a:prstGeom prst="snip2DiagRect">
            <a:avLst/>
          </a:prstGeom>
          <a:solidFill>
            <a:srgbClr val="FFFFFF">
              <a:shade val="85000"/>
            </a:srgbClr>
          </a:solidFill>
          <a:ln w="88900" cap="sq">
            <a:solidFill>
              <a:srgbClr val="FFFFFF"/>
            </a:solidFill>
            <a:miter lim="800000"/>
            <a:headEnd/>
            <a:tailEnd/>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32" name="图片 31" descr="17755724200880578930.jpg"/>
          <p:cNvPicPr>
            <a:picLocks noChangeAspect="1"/>
          </p:cNvPicPr>
          <p:nvPr/>
        </p:nvPicPr>
        <p:blipFill>
          <a:blip r:embed="rId10" cstate="print"/>
          <a:srcRect r="17897"/>
          <a:stretch>
            <a:fillRect/>
          </a:stretch>
        </p:blipFill>
        <p:spPr>
          <a:xfrm rot="449671">
            <a:off x="2671341" y="1855804"/>
            <a:ext cx="1862305" cy="2038899"/>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pic>
        <p:nvPicPr>
          <p:cNvPr id="34" name="图片 33" descr="20150529104606523.jpg"/>
          <p:cNvPicPr>
            <a:picLocks noChangeAspect="1"/>
          </p:cNvPicPr>
          <p:nvPr/>
        </p:nvPicPr>
        <p:blipFill>
          <a:blip r:embed="rId11"/>
          <a:stretch>
            <a:fillRect/>
          </a:stretch>
        </p:blipFill>
        <p:spPr>
          <a:xfrm>
            <a:off x="7046921" y="4672020"/>
            <a:ext cx="4286280" cy="2143140"/>
          </a:xfrm>
          <a:prstGeom prst="roundRect">
            <a:avLst/>
          </a:prstGeom>
        </p:spPr>
      </p:pic>
    </p:spTree>
  </p:cSld>
  <p:clrMapOvr>
    <a:masterClrMapping/>
  </p:clrMapOvr>
  <p:transition spd="slow" advTm="0"/>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69" name="图片 40" descr="69faac28jw1e1nlhg3ibzj.jpg"/>
          <p:cNvPicPr>
            <a:picLocks noChangeAspect="1"/>
          </p:cNvPicPr>
          <p:nvPr/>
        </p:nvPicPr>
        <p:blipFill>
          <a:blip r:embed="rId3"/>
          <a:srcRect/>
          <a:stretch>
            <a:fillRect/>
          </a:stretch>
        </p:blipFill>
        <p:spPr bwMode="auto">
          <a:xfrm>
            <a:off x="10167938" y="814388"/>
            <a:ext cx="1354137" cy="2166937"/>
          </a:xfrm>
          <a:prstGeom prst="rect">
            <a:avLst/>
          </a:prstGeom>
          <a:noFill/>
          <a:ln w="9525">
            <a:noFill/>
            <a:miter lim="800000"/>
            <a:headEnd/>
            <a:tailEnd/>
          </a:ln>
        </p:spPr>
      </p:pic>
      <p:pic>
        <p:nvPicPr>
          <p:cNvPr id="54" name="图片 53" descr="城市"/>
          <p:cNvPicPr>
            <a:picLocks noChangeAspect="1"/>
          </p:cNvPicPr>
          <p:nvPr/>
        </p:nvPicPr>
        <p:blipFill>
          <a:blip r:embed="rId4">
            <a:duotone>
              <a:schemeClr val="bg2">
                <a:shade val="45000"/>
                <a:satMod val="135000"/>
              </a:schemeClr>
              <a:prstClr val="white"/>
            </a:duotone>
          </a:blip>
          <a:stretch>
            <a:fillRect/>
          </a:stretch>
        </p:blipFill>
        <p:spPr>
          <a:xfrm>
            <a:off x="0" y="4598043"/>
            <a:ext cx="11533173" cy="2600318"/>
          </a:xfrm>
          <a:prstGeom prst="rect">
            <a:avLst/>
          </a:prstGeom>
        </p:spPr>
      </p:pic>
      <p:sp>
        <p:nvSpPr>
          <p:cNvPr id="10" name="矩形 9"/>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32774" name="图片 62" descr="t018d16e110143ea110.jpg"/>
          <p:cNvPicPr>
            <a:picLocks noChangeAspect="1"/>
          </p:cNvPicPr>
          <p:nvPr/>
        </p:nvPicPr>
        <p:blipFill>
          <a:blip r:embed="rId5">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32775" name="图片 65"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8" name="矩形 67"/>
          <p:cNvSpPr/>
          <p:nvPr/>
        </p:nvSpPr>
        <p:spPr>
          <a:xfrm>
            <a:off x="0" y="0"/>
            <a:ext cx="10776937" cy="704850"/>
          </a:xfrm>
          <a:prstGeom prst="rect">
            <a:avLst/>
          </a:prstGeom>
          <a:blipFill>
            <a:blip r:embed="rId7"/>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69" name="组合 23"/>
          <p:cNvGrpSpPr/>
          <p:nvPr/>
        </p:nvGrpSpPr>
        <p:grpSpPr>
          <a:xfrm flipH="1">
            <a:off x="8261367" y="-12408"/>
            <a:ext cx="2750820" cy="740098"/>
            <a:chOff x="0" y="-2"/>
            <a:chExt cx="1377891" cy="634701"/>
          </a:xfrm>
          <a:solidFill>
            <a:schemeClr val="bg2">
              <a:lumMod val="90000"/>
            </a:schemeClr>
          </a:solidFill>
        </p:grpSpPr>
        <p:sp>
          <p:nvSpPr>
            <p:cNvPr id="70" name="直角三角形 6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1" name="矩形 7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72" name="直接连接符 7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32781"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74" name="组合 66"/>
          <p:cNvGrpSpPr/>
          <p:nvPr/>
        </p:nvGrpSpPr>
        <p:grpSpPr>
          <a:xfrm flipH="1">
            <a:off x="8776673" y="-12408"/>
            <a:ext cx="2750820" cy="740098"/>
            <a:chOff x="0" y="-2"/>
            <a:chExt cx="1377891" cy="634701"/>
          </a:xfrm>
          <a:solidFill>
            <a:schemeClr val="bg2">
              <a:lumMod val="90000"/>
            </a:schemeClr>
          </a:solidFill>
        </p:grpSpPr>
        <p:sp>
          <p:nvSpPr>
            <p:cNvPr id="75" name="直角三角形 7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6" name="矩形 7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32783" name="图片 77"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79"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0"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1" name="圆角矩形 20"/>
          <p:cNvSpPr/>
          <p:nvPr/>
        </p:nvSpPr>
        <p:spPr>
          <a:xfrm>
            <a:off x="501015" y="991870"/>
            <a:ext cx="3702050"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8" cstate="print">
            <a:clrChange>
              <a:clrFrom>
                <a:srgbClr val="FFFFFF"/>
              </a:clrFrom>
              <a:clrTo>
                <a:srgbClr val="FFFFFF">
                  <a:alpha val="0"/>
                </a:srgbClr>
              </a:clrTo>
            </a:clrChange>
          </a:blip>
          <a:srcRect t="9706" r="9219"/>
          <a:stretch>
            <a:fillRect/>
          </a:stretch>
        </p:blipFill>
        <p:spPr>
          <a:xfrm>
            <a:off x="383816" y="859770"/>
            <a:ext cx="905514" cy="785818"/>
          </a:xfrm>
          <a:prstGeom prst="ellipse">
            <a:avLst/>
          </a:prstGeom>
        </p:spPr>
      </p:pic>
      <p:sp>
        <p:nvSpPr>
          <p:cNvPr id="22" name="矩形 21"/>
          <p:cNvSpPr/>
          <p:nvPr/>
        </p:nvSpPr>
        <p:spPr>
          <a:xfrm>
            <a:off x="1370013" y="992188"/>
            <a:ext cx="6072187"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一：梦想起航</a:t>
            </a:r>
          </a:p>
        </p:txBody>
      </p:sp>
      <p:pic>
        <p:nvPicPr>
          <p:cNvPr id="32791" name="图片 1"/>
          <p:cNvPicPr>
            <a:picLocks noChangeAspect="1"/>
          </p:cNvPicPr>
          <p:nvPr/>
        </p:nvPicPr>
        <p:blipFill>
          <a:blip r:embed="rId9"/>
          <a:srcRect/>
          <a:stretch>
            <a:fillRect/>
          </a:stretch>
        </p:blipFill>
        <p:spPr bwMode="auto">
          <a:xfrm>
            <a:off x="720725" y="2981325"/>
            <a:ext cx="3681413" cy="2540000"/>
          </a:xfrm>
          <a:prstGeom prst="rect">
            <a:avLst/>
          </a:prstGeom>
          <a:noFill/>
          <a:ln w="9525">
            <a:noFill/>
            <a:miter lim="800000"/>
            <a:headEnd/>
            <a:tailEnd/>
          </a:ln>
        </p:spPr>
      </p:pic>
      <p:sp>
        <p:nvSpPr>
          <p:cNvPr id="3" name="矩形 2"/>
          <p:cNvSpPr/>
          <p:nvPr/>
        </p:nvSpPr>
        <p:spPr>
          <a:xfrm>
            <a:off x="841375" y="2212975"/>
            <a:ext cx="3560763" cy="768350"/>
          </a:xfrm>
          <a:prstGeom prst="rect">
            <a:avLst/>
          </a:prstGeom>
          <a:noFill/>
          <a:ln>
            <a:noFill/>
          </a:ln>
        </p:spPr>
        <p:txBody>
          <a:bodyPr wrap="none">
            <a:spAutoFit/>
          </a:bodyPr>
          <a:lstStyle/>
          <a:p>
            <a:pPr algn="ctr" fontAlgn="auto">
              <a:spcBef>
                <a:spcPts val="0"/>
              </a:spcBef>
              <a:spcAft>
                <a:spcPts val="0"/>
              </a:spcAft>
              <a:defRPr/>
            </a:pPr>
            <a:r>
              <a:rPr lang="en-US" altLang="zh-CN" sz="4400" b="1">
                <a:solidFill>
                  <a:srgbClr val="00B050"/>
                </a:solidFill>
                <a:effectLst>
                  <a:outerShdw blurRad="38100" dist="25400" dir="5400000" algn="ctr" rotWithShape="0">
                    <a:srgbClr val="6E747A">
                      <a:alpha val="43000"/>
                    </a:srgbClr>
                  </a:outerShdw>
                </a:effectLst>
                <a:latin typeface="+mn-lt"/>
                <a:ea typeface="+mn-ea"/>
              </a:rPr>
              <a:t>2021</a:t>
            </a:r>
            <a:r>
              <a:rPr lang="zh-CN" altLang="en-US" sz="4400" b="1">
                <a:solidFill>
                  <a:srgbClr val="00B050"/>
                </a:solidFill>
                <a:effectLst>
                  <a:outerShdw blurRad="38100" dist="25400" dir="5400000" algn="ctr" rotWithShape="0">
                    <a:srgbClr val="6E747A">
                      <a:alpha val="43000"/>
                    </a:srgbClr>
                  </a:outerShdw>
                </a:effectLst>
                <a:latin typeface="+mn-lt"/>
                <a:ea typeface="+mn-ea"/>
              </a:rPr>
              <a:t>年的我们</a:t>
            </a:r>
          </a:p>
        </p:txBody>
      </p:sp>
      <p:pic>
        <p:nvPicPr>
          <p:cNvPr id="32793" name="图片 3"/>
          <p:cNvPicPr>
            <a:picLocks noChangeAspect="1"/>
          </p:cNvPicPr>
          <p:nvPr/>
        </p:nvPicPr>
        <p:blipFill>
          <a:blip r:embed="rId10"/>
          <a:srcRect/>
          <a:stretch>
            <a:fillRect/>
          </a:stretch>
        </p:blipFill>
        <p:spPr bwMode="auto">
          <a:xfrm>
            <a:off x="5638800" y="2981325"/>
            <a:ext cx="3562350" cy="2393950"/>
          </a:xfrm>
          <a:prstGeom prst="rect">
            <a:avLst/>
          </a:prstGeom>
          <a:noFill/>
          <a:ln w="9525">
            <a:noFill/>
            <a:miter lim="800000"/>
            <a:headEnd/>
            <a:tailEnd/>
          </a:ln>
        </p:spPr>
      </p:pic>
      <p:sp>
        <p:nvSpPr>
          <p:cNvPr id="5" name="矩形 4"/>
          <p:cNvSpPr/>
          <p:nvPr/>
        </p:nvSpPr>
        <p:spPr>
          <a:xfrm>
            <a:off x="5638800" y="2212975"/>
            <a:ext cx="3562350" cy="768350"/>
          </a:xfrm>
          <a:prstGeom prst="rect">
            <a:avLst/>
          </a:prstGeom>
          <a:noFill/>
          <a:ln>
            <a:noFill/>
          </a:ln>
        </p:spPr>
        <p:txBody>
          <a:bodyPr wrap="none">
            <a:spAutoFit/>
          </a:bodyPr>
          <a:lstStyle/>
          <a:p>
            <a:pPr algn="ctr" fontAlgn="auto">
              <a:spcBef>
                <a:spcPts val="0"/>
              </a:spcBef>
              <a:spcAft>
                <a:spcPts val="0"/>
              </a:spcAft>
              <a:defRPr/>
            </a:pPr>
            <a:r>
              <a:rPr lang="en-US" altLang="zh-CN" sz="4400" b="1">
                <a:solidFill>
                  <a:srgbClr val="0945A5"/>
                </a:solidFill>
                <a:effectLst>
                  <a:outerShdw blurRad="38100" dist="25400" dir="5400000" algn="ctr" rotWithShape="0">
                    <a:srgbClr val="6E747A">
                      <a:alpha val="43000"/>
                    </a:srgbClr>
                  </a:outerShdw>
                </a:effectLst>
                <a:latin typeface="+mn-lt"/>
                <a:ea typeface="+mn-ea"/>
              </a:rPr>
              <a:t>2049</a:t>
            </a:r>
            <a:r>
              <a:rPr lang="zh-CN" altLang="en-US" sz="4400" b="1">
                <a:solidFill>
                  <a:srgbClr val="0945A5"/>
                </a:solidFill>
                <a:effectLst>
                  <a:outerShdw blurRad="38100" dist="25400" dir="5400000" algn="ctr" rotWithShape="0">
                    <a:srgbClr val="6E747A">
                      <a:alpha val="43000"/>
                    </a:srgbClr>
                  </a:outerShdw>
                </a:effectLst>
                <a:latin typeface="+mn-lt"/>
                <a:ea typeface="+mn-ea"/>
              </a:rPr>
              <a:t>年的我们</a:t>
            </a:r>
          </a:p>
        </p:txBody>
      </p:sp>
    </p:spTree>
  </p:cSld>
  <p:clrMapOvr>
    <a:masterClrMapping/>
  </p:clrMapOvr>
  <p:transition spd="slow" advTm="0"/>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7" name="图片 40" descr="69faac28jw1e1nlhg3ibzj.jpg"/>
          <p:cNvPicPr>
            <a:picLocks noChangeAspect="1"/>
          </p:cNvPicPr>
          <p:nvPr/>
        </p:nvPicPr>
        <p:blipFill>
          <a:blip r:embed="rId3"/>
          <a:srcRect/>
          <a:stretch>
            <a:fillRect/>
          </a:stretch>
        </p:blipFill>
        <p:spPr bwMode="auto">
          <a:xfrm>
            <a:off x="10167938" y="814388"/>
            <a:ext cx="1354137" cy="2166937"/>
          </a:xfrm>
          <a:prstGeom prst="rect">
            <a:avLst/>
          </a:prstGeom>
          <a:noFill/>
          <a:ln w="9525">
            <a:noFill/>
            <a:miter lim="800000"/>
            <a:headEnd/>
            <a:tailEnd/>
          </a:ln>
        </p:spPr>
      </p:pic>
      <p:pic>
        <p:nvPicPr>
          <p:cNvPr id="54" name="图片 53" descr="城市"/>
          <p:cNvPicPr>
            <a:picLocks noChangeAspect="1"/>
          </p:cNvPicPr>
          <p:nvPr/>
        </p:nvPicPr>
        <p:blipFill>
          <a:blip r:embed="rId4">
            <a:duotone>
              <a:schemeClr val="bg2">
                <a:shade val="45000"/>
                <a:satMod val="135000"/>
              </a:schemeClr>
              <a:prstClr val="white"/>
            </a:duotone>
          </a:blip>
          <a:stretch>
            <a:fillRect/>
          </a:stretch>
        </p:blipFill>
        <p:spPr>
          <a:xfrm>
            <a:off x="0" y="4600583"/>
            <a:ext cx="11533173" cy="2600318"/>
          </a:xfrm>
          <a:prstGeom prst="rect">
            <a:avLst/>
          </a:prstGeom>
        </p:spPr>
      </p:pic>
      <p:sp>
        <p:nvSpPr>
          <p:cNvPr id="10" name="矩形 9"/>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34822" name="图片 62" descr="t018d16e110143ea110.jpg"/>
          <p:cNvPicPr>
            <a:picLocks noChangeAspect="1"/>
          </p:cNvPicPr>
          <p:nvPr/>
        </p:nvPicPr>
        <p:blipFill>
          <a:blip r:embed="rId5">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34823" name="图片 65"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8" name="矩形 67"/>
          <p:cNvSpPr/>
          <p:nvPr/>
        </p:nvSpPr>
        <p:spPr>
          <a:xfrm>
            <a:off x="0" y="0"/>
            <a:ext cx="10776937" cy="704850"/>
          </a:xfrm>
          <a:prstGeom prst="rect">
            <a:avLst/>
          </a:prstGeom>
          <a:blipFill>
            <a:blip r:embed="rId7"/>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69" name="组合 23"/>
          <p:cNvGrpSpPr/>
          <p:nvPr/>
        </p:nvGrpSpPr>
        <p:grpSpPr>
          <a:xfrm flipH="1">
            <a:off x="8261367" y="-12408"/>
            <a:ext cx="2750820" cy="740098"/>
            <a:chOff x="0" y="-2"/>
            <a:chExt cx="1377891" cy="634701"/>
          </a:xfrm>
          <a:solidFill>
            <a:schemeClr val="bg2">
              <a:lumMod val="90000"/>
            </a:schemeClr>
          </a:solidFill>
        </p:grpSpPr>
        <p:sp>
          <p:nvSpPr>
            <p:cNvPr id="70" name="直角三角形 6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1" name="矩形 7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72" name="直接连接符 7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34829"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74" name="组合 66"/>
          <p:cNvGrpSpPr/>
          <p:nvPr/>
        </p:nvGrpSpPr>
        <p:grpSpPr>
          <a:xfrm flipH="1">
            <a:off x="8776673" y="-12408"/>
            <a:ext cx="2750820" cy="740098"/>
            <a:chOff x="0" y="-2"/>
            <a:chExt cx="1377891" cy="634701"/>
          </a:xfrm>
          <a:solidFill>
            <a:schemeClr val="bg2">
              <a:lumMod val="90000"/>
            </a:schemeClr>
          </a:solidFill>
        </p:grpSpPr>
        <p:sp>
          <p:nvSpPr>
            <p:cNvPr id="75" name="直角三角形 7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6" name="矩形 7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34831" name="图片 77"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79"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0"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pic>
        <p:nvPicPr>
          <p:cNvPr id="23" name="图片 22" descr="W020140818589951896987.jpg"/>
          <p:cNvPicPr>
            <a:picLocks noChangeAspect="1"/>
          </p:cNvPicPr>
          <p:nvPr/>
        </p:nvPicPr>
        <p:blipFill>
          <a:blip r:embed="rId8" cstate="print">
            <a:clrChange>
              <a:clrFrom>
                <a:srgbClr val="FFFFFF"/>
              </a:clrFrom>
              <a:clrTo>
                <a:srgbClr val="FFFFFF">
                  <a:alpha val="0"/>
                </a:srgbClr>
              </a:clrTo>
            </a:clrChange>
          </a:blip>
          <a:srcRect t="9706" r="9219"/>
          <a:stretch>
            <a:fillRect/>
          </a:stretch>
        </p:blipFill>
        <p:spPr>
          <a:xfrm>
            <a:off x="415925" y="1179830"/>
            <a:ext cx="2213610" cy="1922780"/>
          </a:xfrm>
          <a:prstGeom prst="ellipse">
            <a:avLst/>
          </a:prstGeom>
        </p:spPr>
      </p:pic>
      <p:sp>
        <p:nvSpPr>
          <p:cNvPr id="22" name="矩形 21"/>
          <p:cNvSpPr/>
          <p:nvPr/>
        </p:nvSpPr>
        <p:spPr>
          <a:xfrm>
            <a:off x="3336925" y="2616200"/>
            <a:ext cx="6072188" cy="768350"/>
          </a:xfrm>
          <a:prstGeom prst="rect">
            <a:avLst/>
          </a:prstGeom>
        </p:spPr>
        <p:txBody>
          <a:bodyPr>
            <a:spAutoFit/>
          </a:bodyPr>
          <a:lstStyle/>
          <a:p>
            <a:pPr fontAlgn="auto">
              <a:spcBef>
                <a:spcPts val="0"/>
              </a:spcBef>
              <a:spcAft>
                <a:spcPts val="0"/>
              </a:spcAft>
              <a:defRPr/>
            </a:pPr>
            <a:r>
              <a:rPr lang="zh-CN" altLang="en-US" sz="4400" dirty="0">
                <a:solidFill>
                  <a:srgbClr val="BB313E"/>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二： 梦想保障</a:t>
            </a:r>
            <a:endParaRPr lang="en-US" altLang="zh-CN" sz="4400" dirty="0">
              <a:solidFill>
                <a:srgbClr val="BB313E"/>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Tree>
  </p:cSld>
  <p:clrMapOvr>
    <a:masterClrMapping/>
  </p:clrMapOvr>
  <p:transition spd="slow" advTm="0"/>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descr="828468_171269.jpg"/>
          <p:cNvPicPr>
            <a:picLocks noChangeAspect="1"/>
          </p:cNvPicPr>
          <p:nvPr/>
        </p:nvPicPr>
        <p:blipFill>
          <a:blip r:embed="rId3"/>
          <a:srcRect t="7462" b="56716"/>
          <a:stretch>
            <a:fillRect/>
          </a:stretch>
        </p:blipFill>
        <p:spPr>
          <a:xfrm>
            <a:off x="52110" y="5672152"/>
            <a:ext cx="6351869" cy="1385872"/>
          </a:xfrm>
          <a:prstGeom prst="roundRect">
            <a:avLst/>
          </a:prstGeom>
          <a:ln>
            <a:noFill/>
          </a:ln>
          <a:effectLst>
            <a:outerShdw blurRad="292100" dist="139700" dir="2700000" algn="tl" rotWithShape="0">
              <a:srgbClr val="333333">
                <a:alpha val="65000"/>
              </a:srgbClr>
            </a:outerShdw>
          </a:effectLst>
        </p:spPr>
      </p:pic>
      <p:pic>
        <p:nvPicPr>
          <p:cNvPr id="36866" name="图片 35" descr="1.jpg"/>
          <p:cNvPicPr>
            <a:picLocks noChangeAspect="1"/>
          </p:cNvPicPr>
          <p:nvPr/>
        </p:nvPicPr>
        <p:blipFill>
          <a:blip r:embed="rId4"/>
          <a:srcRect/>
          <a:stretch>
            <a:fillRect/>
          </a:stretch>
        </p:blipFill>
        <p:spPr bwMode="auto">
          <a:xfrm>
            <a:off x="6546850" y="814388"/>
            <a:ext cx="4975225" cy="6448425"/>
          </a:xfrm>
          <a:prstGeom prst="rect">
            <a:avLst/>
          </a:prstGeom>
          <a:noFill/>
          <a:ln w="9525">
            <a:noFill/>
            <a:miter lim="800000"/>
            <a:headEnd/>
            <a:tailEnd/>
          </a:ln>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sp>
        <p:nvSpPr>
          <p:cNvPr id="36870" name="文本框 4"/>
          <p:cNvSpPr txBox="1">
            <a:spLocks noChangeArrowheads="1"/>
          </p:cNvSpPr>
          <p:nvPr/>
        </p:nvSpPr>
        <p:spPr bwMode="auto">
          <a:xfrm>
            <a:off x="3313113" y="6719888"/>
            <a:ext cx="4224337" cy="368300"/>
          </a:xfrm>
          <a:prstGeom prst="rect">
            <a:avLst/>
          </a:prstGeom>
          <a:noFill/>
          <a:ln w="9525">
            <a:noFill/>
            <a:miter lim="800000"/>
          </a:ln>
        </p:spPr>
        <p:txBody>
          <a:bodyPr>
            <a:spAutoFit/>
          </a:bodyPr>
          <a:lstStyle/>
          <a:p>
            <a:endParaRPr lang="zh-CN" altLang="zh-CN" sz="1800"/>
          </a:p>
        </p:txBody>
      </p:sp>
      <p:pic>
        <p:nvPicPr>
          <p:cNvPr id="36871" name="图片 26" descr="t018d16e110143ea110.jpg"/>
          <p:cNvPicPr>
            <a:picLocks noChangeAspect="1"/>
          </p:cNvPicPr>
          <p:nvPr/>
        </p:nvPicPr>
        <p:blipFill>
          <a:blip r:embed="rId5">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36872" name="图片 32"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7"/>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36878"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36880" name="图片 61"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1" name="圆角矩形 20"/>
          <p:cNvSpPr/>
          <p:nvPr/>
        </p:nvSpPr>
        <p:spPr>
          <a:xfrm>
            <a:off x="20320" y="835660"/>
            <a:ext cx="3475355"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2" name="图片 21" descr="W020140818589951896987.jpg"/>
          <p:cNvPicPr>
            <a:picLocks noChangeAspect="1"/>
          </p:cNvPicPr>
          <p:nvPr/>
        </p:nvPicPr>
        <p:blipFill>
          <a:blip r:embed="rId8"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3" name="矩形 22"/>
          <p:cNvSpPr/>
          <p:nvPr/>
        </p:nvSpPr>
        <p:spPr>
          <a:xfrm>
            <a:off x="765175" y="814388"/>
            <a:ext cx="2878138"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二：梦想保障</a:t>
            </a:r>
          </a:p>
        </p:txBody>
      </p:sp>
      <p:sp>
        <p:nvSpPr>
          <p:cNvPr id="36888" name="矩形 29"/>
          <p:cNvSpPr>
            <a:spLocks noChangeArrowheads="1"/>
          </p:cNvSpPr>
          <p:nvPr/>
        </p:nvSpPr>
        <p:spPr bwMode="auto">
          <a:xfrm>
            <a:off x="903288" y="4672013"/>
            <a:ext cx="4857750" cy="769937"/>
          </a:xfrm>
          <a:prstGeom prst="rect">
            <a:avLst/>
          </a:prstGeom>
          <a:noFill/>
          <a:ln w="9525">
            <a:noFill/>
            <a:miter lim="800000"/>
          </a:ln>
        </p:spPr>
        <p:txBody>
          <a:bodyPr>
            <a:spAutoFit/>
          </a:bodyPr>
          <a:lstStyle/>
          <a:p>
            <a:r>
              <a:rPr lang="zh-CN" altLang="en-US" sz="4400">
                <a:latin typeface="华文新魏"/>
                <a:ea typeface="华文新魏"/>
                <a:cs typeface="华文新魏"/>
              </a:rPr>
              <a:t>全面从严治党</a:t>
            </a:r>
          </a:p>
        </p:txBody>
      </p:sp>
      <p:sp>
        <p:nvSpPr>
          <p:cNvPr id="36889" name="矩形 24"/>
          <p:cNvSpPr>
            <a:spLocks noChangeArrowheads="1"/>
          </p:cNvSpPr>
          <p:nvPr/>
        </p:nvSpPr>
        <p:spPr bwMode="auto">
          <a:xfrm>
            <a:off x="831850" y="2028825"/>
            <a:ext cx="5000625" cy="769938"/>
          </a:xfrm>
          <a:prstGeom prst="rect">
            <a:avLst/>
          </a:prstGeom>
          <a:noFill/>
          <a:ln w="9525">
            <a:noFill/>
            <a:miter lim="800000"/>
          </a:ln>
        </p:spPr>
        <p:txBody>
          <a:bodyPr>
            <a:spAutoFit/>
          </a:bodyPr>
          <a:lstStyle/>
          <a:p>
            <a:r>
              <a:rPr lang="zh-CN" altLang="en-US" sz="4400">
                <a:solidFill>
                  <a:srgbClr val="000000"/>
                </a:solidFill>
                <a:latin typeface="华文新魏"/>
                <a:ea typeface="华文新魏"/>
                <a:cs typeface="华文新魏"/>
              </a:rPr>
              <a:t>全面建成小康社会</a:t>
            </a:r>
            <a:endParaRPr lang="zh-CN" altLang="en-US">
              <a:latin typeface="Calibri" panose="020F0502020204030204" pitchFamily="34" charset="0"/>
            </a:endParaRPr>
          </a:p>
        </p:txBody>
      </p:sp>
      <p:sp>
        <p:nvSpPr>
          <p:cNvPr id="36890" name="矩形 25"/>
          <p:cNvSpPr>
            <a:spLocks noChangeArrowheads="1"/>
          </p:cNvSpPr>
          <p:nvPr/>
        </p:nvSpPr>
        <p:spPr bwMode="auto">
          <a:xfrm>
            <a:off x="874713" y="2870200"/>
            <a:ext cx="4814887" cy="769938"/>
          </a:xfrm>
          <a:prstGeom prst="rect">
            <a:avLst/>
          </a:prstGeom>
          <a:noFill/>
          <a:ln w="9525">
            <a:noFill/>
            <a:miter lim="800000"/>
          </a:ln>
        </p:spPr>
        <p:txBody>
          <a:bodyPr>
            <a:spAutoFit/>
          </a:bodyPr>
          <a:lstStyle/>
          <a:p>
            <a:r>
              <a:rPr lang="zh-CN" altLang="en-US" sz="4400">
                <a:solidFill>
                  <a:srgbClr val="000000"/>
                </a:solidFill>
                <a:latin typeface="华文新魏"/>
                <a:ea typeface="华文新魏"/>
                <a:cs typeface="华文新魏"/>
              </a:rPr>
              <a:t>全面深化改革</a:t>
            </a:r>
            <a:endParaRPr lang="zh-CN" altLang="en-US">
              <a:latin typeface="Calibri" panose="020F0502020204030204" pitchFamily="34" charset="0"/>
            </a:endParaRPr>
          </a:p>
        </p:txBody>
      </p:sp>
      <p:sp>
        <p:nvSpPr>
          <p:cNvPr id="36891" name="矩形 27"/>
          <p:cNvSpPr>
            <a:spLocks noChangeArrowheads="1"/>
          </p:cNvSpPr>
          <p:nvPr/>
        </p:nvSpPr>
        <p:spPr bwMode="auto">
          <a:xfrm>
            <a:off x="903288" y="3743325"/>
            <a:ext cx="4786312" cy="769938"/>
          </a:xfrm>
          <a:prstGeom prst="rect">
            <a:avLst/>
          </a:prstGeom>
          <a:noFill/>
          <a:ln w="9525">
            <a:noFill/>
            <a:miter lim="800000"/>
          </a:ln>
        </p:spPr>
        <p:txBody>
          <a:bodyPr>
            <a:spAutoFit/>
          </a:bodyPr>
          <a:lstStyle/>
          <a:p>
            <a:r>
              <a:rPr lang="zh-CN" altLang="en-US" sz="4400">
                <a:solidFill>
                  <a:srgbClr val="000000"/>
                </a:solidFill>
                <a:latin typeface="华文新魏"/>
                <a:ea typeface="华文新魏"/>
                <a:cs typeface="华文新魏"/>
              </a:rPr>
              <a:t>全面依法治国</a:t>
            </a:r>
            <a:endParaRPr lang="zh-CN" altLang="en-US">
              <a:latin typeface="Calibri" panose="020F0502020204030204" pitchFamily="34" charset="0"/>
            </a:endParaRPr>
          </a:p>
        </p:txBody>
      </p:sp>
    </p:spTree>
  </p:cSld>
  <p:clrMapOvr>
    <a:masterClrMapping/>
  </p:clrMapOvr>
  <p:transition spd="slow" advTm="0"/>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rotWithShape="1">
          <a:blip r:embed="rId3" cstate="print"/>
          <a:srcRect l="24814" r="13974" b="25049"/>
          <a:stretch>
            <a:fillRect/>
          </a:stretch>
        </p:blipFill>
        <p:spPr>
          <a:xfrm>
            <a:off x="6618293" y="885806"/>
            <a:ext cx="4500594" cy="6114390"/>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38917"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38918"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38924"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38926"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38929" name="TextBox 24"/>
          <p:cNvSpPr txBox="1">
            <a:spLocks noChangeArrowheads="1"/>
          </p:cNvSpPr>
          <p:nvPr/>
        </p:nvSpPr>
        <p:spPr bwMode="auto">
          <a:xfrm>
            <a:off x="546100" y="1528763"/>
            <a:ext cx="5357813" cy="1938337"/>
          </a:xfrm>
          <a:prstGeom prst="rect">
            <a:avLst/>
          </a:prstGeom>
          <a:noFill/>
          <a:ln w="9525">
            <a:noFill/>
            <a:miter lim="800000"/>
          </a:ln>
        </p:spPr>
        <p:txBody>
          <a:bodyPr>
            <a:spAutoFit/>
          </a:bodyPr>
          <a:lstStyle/>
          <a:p>
            <a:r>
              <a:rPr lang="zh-CN" altLang="en-US" sz="4000">
                <a:solidFill>
                  <a:srgbClr val="C00000"/>
                </a:solidFill>
                <a:latin typeface="华文新魏"/>
                <a:ea typeface="华文新魏"/>
                <a:cs typeface="华文新魏"/>
              </a:rPr>
              <a:t>中共十八大</a:t>
            </a:r>
            <a:r>
              <a:rPr lang="zh-CN" altLang="en-US" sz="4000">
                <a:latin typeface="华文新魏"/>
                <a:ea typeface="华文新魏"/>
                <a:cs typeface="华文新魏"/>
              </a:rPr>
              <a:t>提出</a:t>
            </a:r>
            <a:r>
              <a:rPr lang="zh-CN" altLang="en-US" sz="4000">
                <a:solidFill>
                  <a:srgbClr val="C00000"/>
                </a:solidFill>
                <a:latin typeface="华文新魏"/>
                <a:ea typeface="华文新魏"/>
                <a:cs typeface="华文新魏"/>
              </a:rPr>
              <a:t>全面建成小康社会</a:t>
            </a:r>
          </a:p>
          <a:p>
            <a:endParaRPr lang="zh-CN" altLang="en-US" sz="4000">
              <a:solidFill>
                <a:srgbClr val="C00000"/>
              </a:solidFill>
              <a:latin typeface="华文新魏"/>
              <a:ea typeface="华文新魏"/>
              <a:cs typeface="华文新魏"/>
            </a:endParaRPr>
          </a:p>
        </p:txBody>
      </p:sp>
      <p:sp>
        <p:nvSpPr>
          <p:cNvPr id="34" name="圆角矩形 33"/>
          <p:cNvSpPr/>
          <p:nvPr/>
        </p:nvSpPr>
        <p:spPr>
          <a:xfrm>
            <a:off x="903253" y="2957508"/>
            <a:ext cx="3501152" cy="646986"/>
          </a:xfrm>
          <a:prstGeom prst="roundRect">
            <a:avLst/>
          </a:prstGeom>
          <a:solidFill>
            <a:schemeClr val="accent2">
              <a:lumMod val="50000"/>
            </a:schemeClr>
          </a:solidFill>
          <a:scene3d>
            <a:camera prst="orthographicFront"/>
            <a:lightRig rig="threePt" dir="t"/>
          </a:scene3d>
          <a:sp3d>
            <a:bevelT/>
          </a:sp3d>
        </p:spPr>
        <p:txBody>
          <a:bodyPr wrap="none">
            <a:spAutoFit/>
          </a:bodyPr>
          <a:lstStyle/>
          <a:p>
            <a:pPr fontAlgn="auto">
              <a:spcBef>
                <a:spcPts val="0"/>
              </a:spcBef>
              <a:spcAft>
                <a:spcPts val="0"/>
              </a:spcAft>
              <a:defRPr/>
            </a:pPr>
            <a:r>
              <a:rPr lang="zh-CN" altLang="en-US" sz="3200" dirty="0">
                <a:solidFill>
                  <a:schemeClr val="bg1"/>
                </a:solidFill>
                <a:latin typeface="华文新魏" panose="02010800040101010101" pitchFamily="2" charset="-122"/>
                <a:ea typeface="华文新魏" panose="02010800040101010101" pitchFamily="2" charset="-122"/>
              </a:rPr>
              <a:t>全面建成小康社会</a:t>
            </a:r>
            <a:endParaRPr lang="zh-CN" altLang="en-US" sz="3200" dirty="0">
              <a:solidFill>
                <a:schemeClr val="bg1"/>
              </a:solidFill>
              <a:latin typeface="+mn-lt"/>
              <a:ea typeface="+mn-ea"/>
            </a:endParaRPr>
          </a:p>
        </p:txBody>
      </p:sp>
      <p:pic>
        <p:nvPicPr>
          <p:cNvPr id="35" name="图片 34" descr="2eda_ef87662d_d3f7_3de8_e397_bcbe01769f72_1.jpg"/>
          <p:cNvPicPr>
            <a:picLocks noChangeAspect="1"/>
          </p:cNvPicPr>
          <p:nvPr/>
        </p:nvPicPr>
        <p:blipFill>
          <a:blip r:embed="rId7"/>
          <a:stretch>
            <a:fillRect/>
          </a:stretch>
        </p:blipFill>
        <p:spPr>
          <a:xfrm>
            <a:off x="6761168" y="957244"/>
            <a:ext cx="4254763" cy="5786478"/>
          </a:xfrm>
          <a:prstGeom prst="roundRect">
            <a:avLst>
              <a:gd name="adj" fmla="val 12321"/>
            </a:avLst>
          </a:prstGeom>
        </p:spPr>
      </p:pic>
      <p:pic>
        <p:nvPicPr>
          <p:cNvPr id="38934" name="图片 35" descr="W020170814413518207435.jpg"/>
          <p:cNvPicPr>
            <a:picLocks noChangeAspect="1"/>
          </p:cNvPicPr>
          <p:nvPr/>
        </p:nvPicPr>
        <p:blipFill>
          <a:blip r:embed="rId8">
            <a:clrChange>
              <a:clrFrom>
                <a:srgbClr val="FEFEFE"/>
              </a:clrFrom>
              <a:clrTo>
                <a:srgbClr val="FEFEFE">
                  <a:alpha val="0"/>
                </a:srgbClr>
              </a:clrTo>
            </a:clrChange>
          </a:blip>
          <a:srcRect/>
          <a:stretch>
            <a:fillRect/>
          </a:stretch>
        </p:blipFill>
        <p:spPr bwMode="auto">
          <a:xfrm>
            <a:off x="403225" y="3508375"/>
            <a:ext cx="5500688" cy="3459163"/>
          </a:xfrm>
          <a:prstGeom prst="rect">
            <a:avLst/>
          </a:prstGeom>
          <a:noFill/>
          <a:ln w="9525">
            <a:noFill/>
            <a:miter lim="800000"/>
            <a:headEnd/>
            <a:tailEnd/>
          </a:ln>
        </p:spPr>
      </p:pic>
      <p:sp>
        <p:nvSpPr>
          <p:cNvPr id="38" name="圆角矩形 37"/>
          <p:cNvSpPr/>
          <p:nvPr/>
        </p:nvSpPr>
        <p:spPr>
          <a:xfrm>
            <a:off x="20556" y="835884"/>
            <a:ext cx="5883357"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39" name="图片 38" descr="W020140818589951896987.jpg"/>
          <p:cNvPicPr>
            <a:picLocks noChangeAspect="1"/>
          </p:cNvPicPr>
          <p:nvPr/>
        </p:nvPicPr>
        <p:blipFill>
          <a:blip r:embed="rId9"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43" name="矩形 42"/>
          <p:cNvSpPr/>
          <p:nvPr/>
        </p:nvSpPr>
        <p:spPr>
          <a:xfrm>
            <a:off x="688975" y="814388"/>
            <a:ext cx="5373688"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四个全面战略布署</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提出过程</a:t>
            </a:r>
          </a:p>
        </p:txBody>
      </p:sp>
    </p:spTree>
  </p:cSld>
  <p:clrMapOvr>
    <a:masterClrMapping/>
  </p:clrMapOvr>
  <p:transition spd="slow" advTm="0"/>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圆角矩形标注 35"/>
          <p:cNvSpPr/>
          <p:nvPr/>
        </p:nvSpPr>
        <p:spPr>
          <a:xfrm>
            <a:off x="45997" y="3314698"/>
            <a:ext cx="5929354" cy="2928958"/>
          </a:xfrm>
          <a:prstGeom prst="wedgeRoundRectCallout">
            <a:avLst>
              <a:gd name="adj1" fmla="val 17856"/>
              <a:gd name="adj2" fmla="val -55768"/>
              <a:gd name="adj3" fmla="val 16667"/>
            </a:avLst>
          </a:prstGeom>
          <a:solidFill>
            <a:schemeClr val="accent2">
              <a:lumMod val="7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31" name="图片 30"/>
          <p:cNvPicPr>
            <a:picLocks noChangeAspect="1"/>
          </p:cNvPicPr>
          <p:nvPr/>
        </p:nvPicPr>
        <p:blipFill rotWithShape="1">
          <a:blip r:embed="rId3" cstate="print"/>
          <a:srcRect l="24814" r="13974" b="25049"/>
          <a:stretch>
            <a:fillRect/>
          </a:stretch>
        </p:blipFill>
        <p:spPr>
          <a:xfrm>
            <a:off x="6118227" y="1171558"/>
            <a:ext cx="5143536" cy="5643602"/>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40968"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40969"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40975"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40977"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40980" name="TextBox 24"/>
          <p:cNvSpPr txBox="1">
            <a:spLocks noChangeArrowheads="1"/>
          </p:cNvSpPr>
          <p:nvPr/>
        </p:nvSpPr>
        <p:spPr bwMode="auto">
          <a:xfrm>
            <a:off x="71438" y="1457325"/>
            <a:ext cx="6261100" cy="2306638"/>
          </a:xfrm>
          <a:prstGeom prst="rect">
            <a:avLst/>
          </a:prstGeom>
          <a:noFill/>
          <a:ln w="9525">
            <a:noFill/>
            <a:miter lim="800000"/>
          </a:ln>
        </p:spPr>
        <p:txBody>
          <a:bodyPr>
            <a:spAutoFit/>
          </a:bodyPr>
          <a:lstStyle/>
          <a:p>
            <a:r>
              <a:rPr lang="en-US" altLang="zh-CN" sz="3600">
                <a:solidFill>
                  <a:srgbClr val="C00000"/>
                </a:solidFill>
                <a:latin typeface="华文新魏"/>
                <a:ea typeface="华文新魏"/>
                <a:cs typeface="华文新魏"/>
              </a:rPr>
              <a:t>   2013</a:t>
            </a:r>
            <a:r>
              <a:rPr lang="zh-CN" altLang="en-US" sz="3600">
                <a:latin typeface="华文新魏"/>
                <a:ea typeface="华文新魏"/>
                <a:cs typeface="华文新魏"/>
              </a:rPr>
              <a:t>年</a:t>
            </a:r>
            <a:r>
              <a:rPr lang="en-US" altLang="zh-CN" sz="3600">
                <a:latin typeface="华文新魏"/>
                <a:ea typeface="华文新魏"/>
                <a:cs typeface="华文新魏"/>
              </a:rPr>
              <a:t>,</a:t>
            </a:r>
            <a:r>
              <a:rPr lang="zh-CN" altLang="en-US" sz="3600">
                <a:solidFill>
                  <a:srgbClr val="C00000"/>
                </a:solidFill>
                <a:latin typeface="华文新魏"/>
                <a:ea typeface="华文新魏"/>
                <a:cs typeface="华文新魏"/>
              </a:rPr>
              <a:t>中共十八届三中全会</a:t>
            </a:r>
            <a:r>
              <a:rPr lang="zh-CN" altLang="en-US" sz="3600">
                <a:latin typeface="华文新魏"/>
                <a:ea typeface="华文新魏"/>
                <a:cs typeface="华文新魏"/>
              </a:rPr>
              <a:t>通过</a:t>
            </a:r>
            <a:r>
              <a:rPr lang="en-US" altLang="zh-CN" sz="3600">
                <a:latin typeface="华文新魏"/>
                <a:ea typeface="华文新魏"/>
                <a:cs typeface="华文新魏"/>
              </a:rPr>
              <a:t>《</a:t>
            </a:r>
            <a:r>
              <a:rPr lang="zh-CN" altLang="en-US" sz="3600">
                <a:latin typeface="华文新魏"/>
                <a:ea typeface="华文新魏"/>
                <a:cs typeface="华文新魏"/>
              </a:rPr>
              <a:t>中共中央关于</a:t>
            </a:r>
            <a:r>
              <a:rPr lang="zh-CN" altLang="en-US" sz="3600">
                <a:solidFill>
                  <a:srgbClr val="C00000"/>
                </a:solidFill>
                <a:latin typeface="华文新魏"/>
                <a:ea typeface="华文新魏"/>
                <a:cs typeface="华文新魏"/>
              </a:rPr>
              <a:t>全面深化改革</a:t>
            </a:r>
            <a:r>
              <a:rPr lang="zh-CN" altLang="en-US" sz="3600">
                <a:latin typeface="华文新魏"/>
                <a:ea typeface="华文新魏"/>
                <a:cs typeface="华文新魏"/>
              </a:rPr>
              <a:t>若干重大问题的决定</a:t>
            </a:r>
            <a:r>
              <a:rPr lang="en-US" altLang="zh-CN" sz="3600">
                <a:latin typeface="华文新魏"/>
                <a:ea typeface="华文新魏"/>
                <a:cs typeface="华文新魏"/>
              </a:rPr>
              <a:t>》</a:t>
            </a:r>
            <a:r>
              <a:rPr lang="zh-CN" altLang="en-US" sz="3600">
                <a:latin typeface="华文新魏"/>
                <a:ea typeface="华文新魏"/>
                <a:cs typeface="华文新魏"/>
              </a:rPr>
              <a:t>。</a:t>
            </a:r>
          </a:p>
          <a:p>
            <a:endParaRPr lang="zh-CN" altLang="en-US" sz="3600">
              <a:latin typeface="华文新魏"/>
              <a:ea typeface="华文新魏"/>
              <a:cs typeface="华文新魏"/>
            </a:endParaRPr>
          </a:p>
        </p:txBody>
      </p:sp>
      <p:pic>
        <p:nvPicPr>
          <p:cNvPr id="26" name="图片 25" descr="SXRB201311130610000514419405267.jpg"/>
          <p:cNvPicPr>
            <a:picLocks noChangeAspect="1"/>
          </p:cNvPicPr>
          <p:nvPr/>
        </p:nvPicPr>
        <p:blipFill>
          <a:blip r:embed="rId7"/>
          <a:stretch>
            <a:fillRect/>
          </a:stretch>
        </p:blipFill>
        <p:spPr>
          <a:xfrm>
            <a:off x="6332541" y="1268966"/>
            <a:ext cx="4786346" cy="2674371"/>
          </a:xfrm>
          <a:prstGeom prst="roundRect">
            <a:avLst/>
          </a:prstGeom>
        </p:spPr>
      </p:pic>
      <p:pic>
        <p:nvPicPr>
          <p:cNvPr id="28" name="图片 27" descr="4799903_093540716317_2.jpg"/>
          <p:cNvPicPr>
            <a:picLocks noChangeAspect="1"/>
          </p:cNvPicPr>
          <p:nvPr/>
        </p:nvPicPr>
        <p:blipFill>
          <a:blip r:embed="rId8"/>
          <a:stretch>
            <a:fillRect/>
          </a:stretch>
        </p:blipFill>
        <p:spPr>
          <a:xfrm>
            <a:off x="6332541" y="4029078"/>
            <a:ext cx="4770816" cy="2571768"/>
          </a:xfrm>
          <a:prstGeom prst="roundRect">
            <a:avLst/>
          </a:prstGeom>
        </p:spPr>
      </p:pic>
      <p:sp>
        <p:nvSpPr>
          <p:cNvPr id="29" name="圆角矩形 28"/>
          <p:cNvSpPr/>
          <p:nvPr/>
        </p:nvSpPr>
        <p:spPr>
          <a:xfrm>
            <a:off x="20556" y="835884"/>
            <a:ext cx="5883357"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30" name="图片 29" descr="W020140818589951896987.jpg"/>
          <p:cNvPicPr>
            <a:picLocks noChangeAspect="1"/>
          </p:cNvPicPr>
          <p:nvPr/>
        </p:nvPicPr>
        <p:blipFill>
          <a:blip r:embed="rId9"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32" name="矩形 31"/>
          <p:cNvSpPr/>
          <p:nvPr/>
        </p:nvSpPr>
        <p:spPr>
          <a:xfrm>
            <a:off x="688975" y="814388"/>
            <a:ext cx="5429250"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四个全面战略布署</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提出过程</a:t>
            </a:r>
          </a:p>
        </p:txBody>
      </p:sp>
      <p:sp>
        <p:nvSpPr>
          <p:cNvPr id="34" name="圆角矩形 33"/>
          <p:cNvSpPr/>
          <p:nvPr/>
        </p:nvSpPr>
        <p:spPr>
          <a:xfrm>
            <a:off x="1634202" y="6453926"/>
            <a:ext cx="2698075" cy="646986"/>
          </a:xfrm>
          <a:prstGeom prst="roundRect">
            <a:avLst/>
          </a:prstGeom>
          <a:solidFill>
            <a:schemeClr val="accent2">
              <a:lumMod val="50000"/>
            </a:schemeClr>
          </a:solidFill>
          <a:scene3d>
            <a:camera prst="orthographicFront"/>
            <a:lightRig rig="threePt" dir="t"/>
          </a:scene3d>
          <a:sp3d>
            <a:bevelT/>
          </a:sp3d>
        </p:spPr>
        <p:txBody>
          <a:bodyPr wrap="none">
            <a:spAutoFit/>
          </a:bodyPr>
          <a:lstStyle/>
          <a:p>
            <a:pPr fontAlgn="auto">
              <a:spcBef>
                <a:spcPts val="0"/>
              </a:spcBef>
              <a:spcAft>
                <a:spcPts val="0"/>
              </a:spcAft>
              <a:defRPr/>
            </a:pPr>
            <a:r>
              <a:rPr lang="zh-CN" altLang="en-US" sz="3200" dirty="0">
                <a:solidFill>
                  <a:schemeClr val="bg1"/>
                </a:solidFill>
                <a:latin typeface="华文新魏" panose="02010800040101010101" pitchFamily="2" charset="-122"/>
                <a:ea typeface="华文新魏" panose="02010800040101010101" pitchFamily="2" charset="-122"/>
              </a:rPr>
              <a:t>全面深化改革</a:t>
            </a:r>
            <a:endParaRPr lang="zh-CN" altLang="en-US" sz="3200" dirty="0">
              <a:solidFill>
                <a:schemeClr val="bg1"/>
              </a:solidFill>
              <a:latin typeface="+mn-lt"/>
              <a:ea typeface="+mn-ea"/>
            </a:endParaRPr>
          </a:p>
        </p:txBody>
      </p:sp>
      <p:sp>
        <p:nvSpPr>
          <p:cNvPr id="35" name="矩形 34"/>
          <p:cNvSpPr/>
          <p:nvPr/>
        </p:nvSpPr>
        <p:spPr>
          <a:xfrm>
            <a:off x="188913" y="3457575"/>
            <a:ext cx="5572125" cy="2678113"/>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指出要完善和发展中国特色社会主义制度</a:t>
            </a:r>
            <a:r>
              <a:rPr lang="en-US" sz="280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a:t>
            </a:r>
            <a:r>
              <a:rPr lang="zh-CN" altLang="en-US" sz="280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推进国家治理体系和治理能力现代化</a:t>
            </a:r>
            <a:r>
              <a:rPr lang="en-US" sz="280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a:t>
            </a:r>
            <a:r>
              <a:rPr lang="zh-CN" altLang="en-US" sz="280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并对经济体制改革、政治体制改革、文化体制改革社会体制改革、生态文明体制改革和党的建设制度改革进行了全面部署。</a:t>
            </a:r>
            <a:endParaRPr lang="zh-CN" altLang="en-US" sz="2800" dirty="0">
              <a:solidFill>
                <a:schemeClr val="bg1"/>
              </a:solidFill>
              <a:effectLst>
                <a:outerShdw blurRad="38100" dist="38100" dir="2700000" algn="tl">
                  <a:srgbClr val="000000">
                    <a:alpha val="43137"/>
                  </a:srgbClr>
                </a:outerShdw>
              </a:effectLst>
              <a:latin typeface="+mn-lt"/>
              <a:ea typeface="+mn-ea"/>
            </a:endParaRPr>
          </a:p>
        </p:txBody>
      </p:sp>
    </p:spTree>
  </p:cSld>
  <p:clrMapOvr>
    <a:masterClrMapping/>
  </p:clrMapOvr>
  <p:transition spd="slow" advTm="0"/>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92" name="图片 10"/>
          <p:cNvPicPr>
            <a:picLocks noChangeAspect="1"/>
          </p:cNvPicPr>
          <p:nvPr/>
        </p:nvPicPr>
        <p:blipFill>
          <a:blip r:embed="rId3"/>
          <a:srcRect l="11403" r="12470" b="5239"/>
          <a:stretch>
            <a:fillRect/>
          </a:stretch>
        </p:blipFill>
        <p:spPr>
          <a:xfrm>
            <a:off x="3549650" y="1741488"/>
            <a:ext cx="7319963" cy="4800600"/>
          </a:xfrm>
          <a:prstGeom prst="rect">
            <a:avLst/>
          </a:prstGeom>
          <a:effectLst>
            <a:outerShdw blurRad="63500" sx="102000" sy="102000" algn="ctr" rotWithShape="0">
              <a:prstClr val="black">
                <a:alpha val="40000"/>
              </a:prstClr>
            </a:outerShdw>
          </a:effectLst>
        </p:spPr>
      </p:pic>
      <p:sp>
        <p:nvSpPr>
          <p:cNvPr id="1048646" name="矩形 14"/>
          <p:cNvSpPr/>
          <p:nvPr/>
        </p:nvSpPr>
        <p:spPr>
          <a:xfrm>
            <a:off x="971550" y="1565275"/>
            <a:ext cx="1701800" cy="1922463"/>
          </a:xfrm>
          <a:prstGeom prst="rect">
            <a:avLst/>
          </a:prstGeom>
          <a:blipFill>
            <a:blip r:embed="rId4" cstate="print"/>
            <a:stretch>
              <a:fillRect/>
            </a:stretch>
          </a:bli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3400"/>
          </a:p>
        </p:txBody>
      </p:sp>
      <p:sp>
        <p:nvSpPr>
          <p:cNvPr id="43011" name="矩形 30"/>
          <p:cNvSpPr>
            <a:spLocks noChangeArrowheads="1"/>
          </p:cNvSpPr>
          <p:nvPr/>
        </p:nvSpPr>
        <p:spPr bwMode="auto">
          <a:xfrm>
            <a:off x="754063" y="3487738"/>
            <a:ext cx="2136775" cy="1138237"/>
          </a:xfrm>
          <a:prstGeom prst="rect">
            <a:avLst/>
          </a:prstGeom>
          <a:noFill/>
          <a:ln w="9525">
            <a:noFill/>
            <a:miter lim="800000"/>
          </a:ln>
        </p:spPr>
        <p:txBody>
          <a:bodyPr>
            <a:spAutoFit/>
          </a:bodyPr>
          <a:lstStyle/>
          <a:p>
            <a:pPr algn="ctr"/>
            <a:r>
              <a:rPr lang="zh-CN" altLang="en-US" sz="3400">
                <a:solidFill>
                  <a:srgbClr val="C00000"/>
                </a:solidFill>
                <a:ea typeface="微软雅黑" panose="020B0503020204020204" pitchFamily="34" charset="-122"/>
                <a:sym typeface="Arial" panose="020B0604020202020204" pitchFamily="34" charset="0"/>
              </a:rPr>
              <a:t>全面</a:t>
            </a:r>
          </a:p>
          <a:p>
            <a:pPr algn="ctr"/>
            <a:r>
              <a:rPr lang="zh-CN" altLang="en-US" sz="3400">
                <a:solidFill>
                  <a:srgbClr val="C00000"/>
                </a:solidFill>
                <a:ea typeface="微软雅黑" panose="020B0503020204020204" pitchFamily="34" charset="-122"/>
                <a:sym typeface="Arial" panose="020B0604020202020204" pitchFamily="34" charset="0"/>
              </a:rPr>
              <a:t>深化改革</a:t>
            </a:r>
          </a:p>
        </p:txBody>
      </p:sp>
      <p:pic>
        <p:nvPicPr>
          <p:cNvPr id="43012" name="图片 11"/>
          <p:cNvPicPr>
            <a:picLocks noChangeAspect="1"/>
          </p:cNvPicPr>
          <p:nvPr/>
        </p:nvPicPr>
        <p:blipFill>
          <a:blip r:embed="rId5"/>
          <a:srcRect/>
          <a:stretch>
            <a:fillRect/>
          </a:stretch>
        </p:blipFill>
        <p:spPr bwMode="auto">
          <a:xfrm>
            <a:off x="9947275" y="728663"/>
            <a:ext cx="701675" cy="836612"/>
          </a:xfrm>
          <a:prstGeom prst="rect">
            <a:avLst/>
          </a:prstGeom>
          <a:noFill/>
          <a:ln w="9525">
            <a:noFill/>
            <a:miter lim="800000"/>
            <a:headEnd/>
            <a:tailEnd/>
          </a:ln>
        </p:spPr>
      </p:pic>
      <p:pic>
        <p:nvPicPr>
          <p:cNvPr id="43013" name="图片 12"/>
          <p:cNvPicPr>
            <a:picLocks noChangeAspect="1"/>
          </p:cNvPicPr>
          <p:nvPr/>
        </p:nvPicPr>
        <p:blipFill>
          <a:blip r:embed="rId5"/>
          <a:srcRect/>
          <a:stretch>
            <a:fillRect/>
          </a:stretch>
        </p:blipFill>
        <p:spPr bwMode="auto">
          <a:xfrm>
            <a:off x="10737850" y="360363"/>
            <a:ext cx="701675" cy="838200"/>
          </a:xfrm>
          <a:prstGeom prst="rect">
            <a:avLst/>
          </a:prstGeom>
          <a:noFill/>
          <a:ln w="9525">
            <a:noFill/>
            <a:miter lim="800000"/>
            <a:headEnd/>
            <a:tailEnd/>
          </a:ln>
        </p:spPr>
      </p:pic>
      <p:pic>
        <p:nvPicPr>
          <p:cNvPr id="2097195" name="图片 7"/>
          <p:cNvPicPr>
            <a:picLocks noChangeAspect="1"/>
          </p:cNvPicPr>
          <p:nvPr/>
        </p:nvPicPr>
        <p:blipFill>
          <a:blip r:embed="rId6"/>
          <a:stretch>
            <a:fillRect/>
          </a:stretch>
        </p:blipFill>
        <p:spPr>
          <a:xfrm>
            <a:off x="3640138" y="2476500"/>
            <a:ext cx="7229475" cy="3856038"/>
          </a:xfrm>
          <a:prstGeom prst="rect">
            <a:avLst/>
          </a:prstGeom>
          <a:effectLst>
            <a:outerShdw blurRad="63500" sx="102000" sy="102000" algn="ctr" rotWithShape="0">
              <a:prstClr val="black">
                <a:alpha val="40000"/>
              </a:prstClr>
            </a:outerShdw>
          </a:effectLst>
        </p:spPr>
      </p:pic>
      <p:pic>
        <p:nvPicPr>
          <p:cNvPr id="2097196" name="图片 15"/>
          <p:cNvPicPr>
            <a:picLocks noChangeAspect="1"/>
          </p:cNvPicPr>
          <p:nvPr/>
        </p:nvPicPr>
        <p:blipFill>
          <a:blip r:embed="rId7">
            <a:lum bright="6000" contrast="-6000"/>
          </a:blip>
          <a:srcRect l="8951" r="7136"/>
          <a:stretch>
            <a:fillRect/>
          </a:stretch>
        </p:blipFill>
        <p:spPr>
          <a:xfrm>
            <a:off x="358775" y="4621213"/>
            <a:ext cx="2927350" cy="1920875"/>
          </a:xfrm>
          <a:prstGeom prst="rect">
            <a:avLst/>
          </a:prstGeom>
          <a:effectLst>
            <a:outerShdw blurRad="63500" sx="102000" sy="102000" algn="ctr" rotWithShape="0">
              <a:prstClr val="black">
                <a:alpha val="40000"/>
              </a:prstClr>
            </a:outerShdw>
          </a:effectLst>
        </p:spPr>
      </p:pic>
      <p:pic>
        <p:nvPicPr>
          <p:cNvPr id="43016" name="图片 0" descr="(MW6~Z1U5I)8EJH0M3F54GW"/>
          <p:cNvPicPr>
            <a:picLocks noChangeAspect="1"/>
          </p:cNvPicPr>
          <p:nvPr/>
        </p:nvPicPr>
        <p:blipFill>
          <a:blip r:embed="rId8"/>
          <a:srcRect/>
          <a:stretch>
            <a:fillRect/>
          </a:stretch>
        </p:blipFill>
        <p:spPr bwMode="auto">
          <a:xfrm>
            <a:off x="971550" y="266700"/>
            <a:ext cx="5772150" cy="790575"/>
          </a:xfrm>
          <a:prstGeom prst="rect">
            <a:avLst/>
          </a:prstGeom>
          <a:noFill/>
          <a:ln w="9525">
            <a:noFill/>
            <a:miter lim="800000"/>
            <a:headEnd/>
            <a:tailEnd/>
          </a:ln>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000" fill="hold">
                                          <p:stCondLst>
                                            <p:cond delay="0"/>
                                          </p:stCondLst>
                                        </p:cTn>
                                        <p:tgtEl>
                                          <p:spTgt spid="2097195"/>
                                        </p:tgtEl>
                                        <p:attrNameLst>
                                          <p:attrName>style.visibility</p:attrName>
                                        </p:attrNameLst>
                                      </p:cBhvr>
                                      <p:to>
                                        <p:strVal val="visible"/>
                                      </p:to>
                                    </p:set>
                                    <p:animEffect transition="in" filter="wheel(1)">
                                      <p:cBhvr>
                                        <p:cTn id="7" dur="1000"/>
                                        <p:tgtEl>
                                          <p:spTgt spid="2097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3" name="图片 40" descr="69faac28jw1e1nlhg3ibzj.jpg"/>
          <p:cNvPicPr>
            <a:picLocks noChangeAspect="1"/>
          </p:cNvPicPr>
          <p:nvPr/>
        </p:nvPicPr>
        <p:blipFill>
          <a:blip r:embed="rId3"/>
          <a:srcRect/>
          <a:stretch>
            <a:fillRect/>
          </a:stretch>
        </p:blipFill>
        <p:spPr bwMode="auto">
          <a:xfrm>
            <a:off x="10167938" y="814388"/>
            <a:ext cx="1354137" cy="1455737"/>
          </a:xfrm>
          <a:prstGeom prst="rect">
            <a:avLst/>
          </a:prstGeom>
          <a:noFill/>
          <a:ln w="9525">
            <a:noFill/>
            <a:miter lim="800000"/>
            <a:headEnd/>
            <a:tailEnd/>
          </a:ln>
        </p:spPr>
      </p:pic>
      <p:pic>
        <p:nvPicPr>
          <p:cNvPr id="54" name="图片 53" descr="城市"/>
          <p:cNvPicPr>
            <a:picLocks noChangeAspect="1"/>
          </p:cNvPicPr>
          <p:nvPr/>
        </p:nvPicPr>
        <p:blipFill>
          <a:blip r:embed="rId4">
            <a:duotone>
              <a:schemeClr val="bg2">
                <a:shade val="45000"/>
                <a:satMod val="135000"/>
              </a:schemeClr>
              <a:prstClr val="white"/>
            </a:duotone>
          </a:blip>
          <a:stretch>
            <a:fillRect/>
          </a:stretch>
        </p:blipFill>
        <p:spPr>
          <a:xfrm>
            <a:off x="0" y="4600583"/>
            <a:ext cx="11533173" cy="2600318"/>
          </a:xfrm>
          <a:prstGeom prst="rect">
            <a:avLst/>
          </a:prstGeom>
        </p:spPr>
      </p:pic>
      <p:sp>
        <p:nvSpPr>
          <p:cNvPr id="10" name="矩形 9"/>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44038" name="图片 62" descr="t018d16e110143ea110.jpg"/>
          <p:cNvPicPr>
            <a:picLocks noChangeAspect="1"/>
          </p:cNvPicPr>
          <p:nvPr/>
        </p:nvPicPr>
        <p:blipFill>
          <a:blip r:embed="rId5">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44039" name="图片 65"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8" name="矩形 67"/>
          <p:cNvSpPr/>
          <p:nvPr/>
        </p:nvSpPr>
        <p:spPr>
          <a:xfrm>
            <a:off x="0" y="0"/>
            <a:ext cx="10776937" cy="704850"/>
          </a:xfrm>
          <a:prstGeom prst="rect">
            <a:avLst/>
          </a:prstGeom>
          <a:blipFill>
            <a:blip r:embed="rId7"/>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69" name="组合 23"/>
          <p:cNvGrpSpPr/>
          <p:nvPr/>
        </p:nvGrpSpPr>
        <p:grpSpPr>
          <a:xfrm flipH="1">
            <a:off x="8261367" y="-12408"/>
            <a:ext cx="2750820" cy="740098"/>
            <a:chOff x="0" y="-2"/>
            <a:chExt cx="1377891" cy="634701"/>
          </a:xfrm>
          <a:solidFill>
            <a:schemeClr val="bg2">
              <a:lumMod val="90000"/>
            </a:schemeClr>
          </a:solidFill>
        </p:grpSpPr>
        <p:sp>
          <p:nvSpPr>
            <p:cNvPr id="70" name="直角三角形 6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1" name="矩形 7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72" name="直接连接符 7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44045"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74" name="组合 66"/>
          <p:cNvGrpSpPr/>
          <p:nvPr/>
        </p:nvGrpSpPr>
        <p:grpSpPr>
          <a:xfrm flipH="1">
            <a:off x="8776673" y="-12408"/>
            <a:ext cx="2750820" cy="740098"/>
            <a:chOff x="0" y="-2"/>
            <a:chExt cx="1377891" cy="634701"/>
          </a:xfrm>
          <a:solidFill>
            <a:schemeClr val="bg2">
              <a:lumMod val="90000"/>
            </a:schemeClr>
          </a:solidFill>
        </p:grpSpPr>
        <p:sp>
          <p:nvSpPr>
            <p:cNvPr id="75" name="直角三角形 7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6" name="矩形 7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44047" name="图片 77"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79"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0"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1" name="圆角矩形 20"/>
          <p:cNvSpPr/>
          <p:nvPr/>
        </p:nvSpPr>
        <p:spPr>
          <a:xfrm>
            <a:off x="501015" y="991870"/>
            <a:ext cx="3702050"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8" cstate="print">
            <a:clrChange>
              <a:clrFrom>
                <a:srgbClr val="FFFFFF"/>
              </a:clrFrom>
              <a:clrTo>
                <a:srgbClr val="FFFFFF">
                  <a:alpha val="0"/>
                </a:srgbClr>
              </a:clrTo>
            </a:clrChange>
          </a:blip>
          <a:srcRect t="9706" r="9219"/>
          <a:stretch>
            <a:fillRect/>
          </a:stretch>
        </p:blipFill>
        <p:spPr>
          <a:xfrm>
            <a:off x="383816" y="859770"/>
            <a:ext cx="905514" cy="785818"/>
          </a:xfrm>
          <a:prstGeom prst="ellipse">
            <a:avLst/>
          </a:prstGeom>
        </p:spPr>
      </p:pic>
      <p:sp>
        <p:nvSpPr>
          <p:cNvPr id="22" name="矩形 21"/>
          <p:cNvSpPr/>
          <p:nvPr/>
        </p:nvSpPr>
        <p:spPr>
          <a:xfrm>
            <a:off x="1289050" y="981075"/>
            <a:ext cx="6072188" cy="522288"/>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二：梦想保障</a:t>
            </a:r>
          </a:p>
        </p:txBody>
      </p:sp>
      <p:sp>
        <p:nvSpPr>
          <p:cNvPr id="5" name="矩形 4"/>
          <p:cNvSpPr/>
          <p:nvPr/>
        </p:nvSpPr>
        <p:spPr>
          <a:xfrm>
            <a:off x="3587750" y="1646238"/>
            <a:ext cx="4113213" cy="768350"/>
          </a:xfrm>
          <a:prstGeom prst="rect">
            <a:avLst/>
          </a:prstGeom>
          <a:noFill/>
          <a:ln>
            <a:noFill/>
          </a:ln>
        </p:spPr>
        <p:txBody>
          <a:bodyPr wrap="none">
            <a:spAutoFit/>
          </a:bodyPr>
          <a:lstStyle/>
          <a:p>
            <a:pPr algn="ctr" fontAlgn="auto">
              <a:spcBef>
                <a:spcPts val="0"/>
              </a:spcBef>
              <a:spcAft>
                <a:spcPts val="0"/>
              </a:spcAft>
              <a:defRPr/>
            </a:pPr>
            <a:r>
              <a:rPr lang="zh-CN" altLang="en-US" sz="4400" b="1">
                <a:solidFill>
                  <a:srgbClr val="0945A5"/>
                </a:solidFill>
                <a:effectLst>
                  <a:outerShdw blurRad="38100" dist="25400" dir="5400000" algn="ctr" rotWithShape="0">
                    <a:srgbClr val="6E747A">
                      <a:alpha val="43000"/>
                    </a:srgbClr>
                  </a:outerShdw>
                </a:effectLst>
                <a:latin typeface="+mn-lt"/>
                <a:ea typeface="+mn-ea"/>
              </a:rPr>
              <a:t>济南棚户区改造</a:t>
            </a:r>
          </a:p>
        </p:txBody>
      </p:sp>
      <p:pic>
        <p:nvPicPr>
          <p:cNvPr id="44056" name="图片 1" descr="济南棚户区2"/>
          <p:cNvPicPr>
            <a:picLocks noChangeAspect="1"/>
          </p:cNvPicPr>
          <p:nvPr/>
        </p:nvPicPr>
        <p:blipFill>
          <a:blip r:embed="rId9"/>
          <a:srcRect/>
          <a:stretch>
            <a:fillRect/>
          </a:stretch>
        </p:blipFill>
        <p:spPr bwMode="auto">
          <a:xfrm>
            <a:off x="339725" y="2803525"/>
            <a:ext cx="4016375" cy="3608388"/>
          </a:xfrm>
          <a:prstGeom prst="rect">
            <a:avLst/>
          </a:prstGeom>
          <a:noFill/>
          <a:ln w="9525">
            <a:noFill/>
            <a:miter lim="800000"/>
            <a:headEnd/>
            <a:tailEnd/>
          </a:ln>
        </p:spPr>
      </p:pic>
      <p:sp>
        <p:nvSpPr>
          <p:cNvPr id="3" name="右箭头 2"/>
          <p:cNvSpPr/>
          <p:nvPr/>
        </p:nvSpPr>
        <p:spPr>
          <a:xfrm>
            <a:off x="4530725" y="4216400"/>
            <a:ext cx="792163" cy="5778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44058" name="图片 3" descr="居民楼回迁"/>
          <p:cNvPicPr>
            <a:picLocks noChangeAspect="1"/>
          </p:cNvPicPr>
          <p:nvPr/>
        </p:nvPicPr>
        <p:blipFill>
          <a:blip r:embed="rId10"/>
          <a:srcRect/>
          <a:stretch>
            <a:fillRect/>
          </a:stretch>
        </p:blipFill>
        <p:spPr bwMode="auto">
          <a:xfrm>
            <a:off x="5497513" y="2749550"/>
            <a:ext cx="5192712" cy="3714750"/>
          </a:xfrm>
          <a:prstGeom prst="rect">
            <a:avLst/>
          </a:prstGeom>
          <a:noFill/>
          <a:ln w="9525">
            <a:noFill/>
            <a:miter lim="800000"/>
            <a:headEnd/>
            <a:tailEnd/>
          </a:ln>
        </p:spPr>
      </p:pic>
    </p:spTree>
  </p:cSld>
  <p:clrMapOvr>
    <a:masterClrMapping/>
  </p:clrMapOvr>
  <p:transition spd="slow" advTm="0"/>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 53" descr="城市"/>
          <p:cNvPicPr>
            <a:picLocks noChangeAspect="1"/>
          </p:cNvPicPr>
          <p:nvPr/>
        </p:nvPicPr>
        <p:blipFill>
          <a:blip r:embed="rId3">
            <a:duotone>
              <a:schemeClr val="bg2">
                <a:shade val="45000"/>
                <a:satMod val="135000"/>
              </a:schemeClr>
              <a:prstClr val="white"/>
            </a:duotone>
          </a:blip>
          <a:stretch>
            <a:fillRect/>
          </a:stretch>
        </p:blipFill>
        <p:spPr>
          <a:xfrm>
            <a:off x="0" y="4600583"/>
            <a:ext cx="11533173" cy="2600318"/>
          </a:xfrm>
          <a:prstGeom prst="rect">
            <a:avLst/>
          </a:prstGeom>
        </p:spPr>
      </p:pic>
      <p:sp>
        <p:nvSpPr>
          <p:cNvPr id="10" name="矩形 9"/>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15365" name="图片 62"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15366" name="图片 65"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8" name="矩形 67"/>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69" name="组合 23"/>
          <p:cNvGrpSpPr/>
          <p:nvPr/>
        </p:nvGrpSpPr>
        <p:grpSpPr>
          <a:xfrm flipH="1">
            <a:off x="8261367" y="-12408"/>
            <a:ext cx="2750820" cy="740098"/>
            <a:chOff x="0" y="-2"/>
            <a:chExt cx="1377891" cy="634701"/>
          </a:xfrm>
          <a:solidFill>
            <a:schemeClr val="bg2">
              <a:lumMod val="90000"/>
            </a:schemeClr>
          </a:solidFill>
        </p:grpSpPr>
        <p:sp>
          <p:nvSpPr>
            <p:cNvPr id="70" name="直角三角形 6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1" name="矩形 7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72" name="直接连接符 7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5372"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74" name="组合 66"/>
          <p:cNvGrpSpPr/>
          <p:nvPr/>
        </p:nvGrpSpPr>
        <p:grpSpPr>
          <a:xfrm flipH="1">
            <a:off x="8776673" y="-12408"/>
            <a:ext cx="2750820" cy="740098"/>
            <a:chOff x="0" y="-2"/>
            <a:chExt cx="1377891" cy="634701"/>
          </a:xfrm>
          <a:solidFill>
            <a:schemeClr val="bg2">
              <a:lumMod val="90000"/>
            </a:schemeClr>
          </a:solidFill>
        </p:grpSpPr>
        <p:sp>
          <p:nvSpPr>
            <p:cNvPr id="75" name="直角三角形 7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6" name="矩形 7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15374" name="图片 77"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79"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0"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pic>
        <p:nvPicPr>
          <p:cNvPr id="15377" name="图片 1" descr="苏格拉底"/>
          <p:cNvPicPr>
            <a:picLocks noChangeAspect="1"/>
          </p:cNvPicPr>
          <p:nvPr/>
        </p:nvPicPr>
        <p:blipFill>
          <a:blip r:embed="rId7"/>
          <a:srcRect/>
          <a:stretch>
            <a:fillRect/>
          </a:stretch>
        </p:blipFill>
        <p:spPr bwMode="auto">
          <a:xfrm>
            <a:off x="142875" y="855663"/>
            <a:ext cx="5229225" cy="4468812"/>
          </a:xfrm>
          <a:prstGeom prst="rect">
            <a:avLst/>
          </a:prstGeom>
          <a:noFill/>
          <a:ln w="9525">
            <a:noFill/>
            <a:miter lim="800000"/>
            <a:headEnd/>
            <a:tailEnd/>
          </a:ln>
        </p:spPr>
      </p:pic>
      <p:sp>
        <p:nvSpPr>
          <p:cNvPr id="15378" name="文本框 2"/>
          <p:cNvSpPr txBox="1">
            <a:spLocks noChangeArrowheads="1"/>
          </p:cNvSpPr>
          <p:nvPr/>
        </p:nvSpPr>
        <p:spPr bwMode="auto">
          <a:xfrm>
            <a:off x="5997575" y="1435100"/>
            <a:ext cx="5195888" cy="2584450"/>
          </a:xfrm>
          <a:prstGeom prst="rect">
            <a:avLst/>
          </a:prstGeom>
          <a:noFill/>
          <a:ln w="9525">
            <a:noFill/>
            <a:miter lim="800000"/>
          </a:ln>
        </p:spPr>
        <p:txBody>
          <a:bodyPr>
            <a:spAutoFit/>
          </a:bodyPr>
          <a:lstStyle/>
          <a:p>
            <a:pPr>
              <a:lnSpc>
                <a:spcPct val="150000"/>
              </a:lnSpc>
            </a:pPr>
            <a:r>
              <a:rPr lang="en-US" altLang="zh-CN" sz="3600">
                <a:latin typeface="微软雅黑" panose="020B0503020204020204" pitchFamily="34" charset="-122"/>
                <a:ea typeface="微软雅黑" panose="020B0503020204020204" pitchFamily="34" charset="-122"/>
              </a:rPr>
              <a:t>     </a:t>
            </a:r>
            <a:r>
              <a:rPr lang="zh-CN" altLang="en-US" sz="3600" b="1">
                <a:solidFill>
                  <a:srgbClr val="0945A5"/>
                </a:solidFill>
                <a:latin typeface="微软雅黑" panose="020B0503020204020204" pitchFamily="34" charset="-122"/>
                <a:ea typeface="微软雅黑" panose="020B0503020204020204" pitchFamily="34" charset="-122"/>
              </a:rPr>
              <a:t>世界上最快乐的事，莫过于为理想而奋斗。</a:t>
            </a:r>
          </a:p>
          <a:p>
            <a:pPr>
              <a:lnSpc>
                <a:spcPct val="150000"/>
              </a:lnSpc>
            </a:pPr>
            <a:r>
              <a:rPr lang="en-US" altLang="zh-CN" sz="3600" b="1">
                <a:solidFill>
                  <a:srgbClr val="0945A5"/>
                </a:solidFill>
                <a:latin typeface="微软雅黑" panose="020B0503020204020204" pitchFamily="34" charset="-122"/>
                <a:ea typeface="微软雅黑" panose="020B0503020204020204" pitchFamily="34" charset="-122"/>
              </a:rPr>
              <a:t>              ——</a:t>
            </a:r>
            <a:r>
              <a:rPr lang="zh-CN" altLang="en-US" sz="3600" b="1">
                <a:solidFill>
                  <a:srgbClr val="0945A5"/>
                </a:solidFill>
                <a:latin typeface="微软雅黑" panose="020B0503020204020204" pitchFamily="34" charset="-122"/>
                <a:ea typeface="微软雅黑" panose="020B0503020204020204" pitchFamily="34" charset="-122"/>
              </a:rPr>
              <a:t>苏格拉底</a:t>
            </a:r>
          </a:p>
        </p:txBody>
      </p:sp>
      <p:sp>
        <p:nvSpPr>
          <p:cNvPr id="4" name="矩形 3"/>
          <p:cNvSpPr/>
          <p:nvPr/>
        </p:nvSpPr>
        <p:spPr>
          <a:xfrm>
            <a:off x="6898640" y="4469765"/>
            <a:ext cx="2420620" cy="1445260"/>
          </a:xfrm>
          <a:prstGeom prst="rect">
            <a:avLst/>
          </a:prstGeom>
          <a:noFill/>
          <a:ln>
            <a:noFill/>
          </a:ln>
          <a:effectLst>
            <a:glow rad="1168400">
              <a:schemeClr val="accent4">
                <a:satMod val="175000"/>
                <a:alpha val="40000"/>
              </a:schemeClr>
            </a:glow>
            <a:reflection stA="68000" endPos="30000" dist="50800" dir="5400000" sy="-100000" algn="bl" rotWithShape="0"/>
            <a:softEdge rad="520700"/>
          </a:effectLst>
        </p:spPr>
        <p:txBody>
          <a:bodyPr wrap="none">
            <a:spAutoFit/>
          </a:bodyPr>
          <a:lstStyle/>
          <a:p>
            <a:pPr algn="ctr" fontAlgn="auto">
              <a:spcBef>
                <a:spcPts val="0"/>
              </a:spcBef>
              <a:spcAft>
                <a:spcPts val="0"/>
              </a:spcAft>
              <a:defRPr/>
            </a:pPr>
            <a:r>
              <a:rPr lang="zh-CN" altLang="en-US" sz="8800" b="1">
                <a:ln w="22225">
                  <a:solidFill>
                    <a:schemeClr val="accent2"/>
                  </a:solidFill>
                  <a:prstDash val="solid"/>
                </a:ln>
                <a:solidFill>
                  <a:schemeClr val="accent2">
                    <a:lumMod val="40000"/>
                    <a:lumOff val="60000"/>
                  </a:schemeClr>
                </a:solidFill>
                <a:effectLst>
                  <a:outerShdw blurRad="38100" dist="38100" dir="2700000" algn="tl">
                    <a:srgbClr val="000000">
                      <a:alpha val="43137"/>
                    </a:srgbClr>
                  </a:outerShdw>
                </a:effectLst>
                <a:latin typeface="华文行楷" panose="02010800040101010101" charset="-122"/>
                <a:ea typeface="华文行楷" panose="02010800040101010101" charset="-122"/>
              </a:rPr>
              <a:t>梦想</a:t>
            </a:r>
          </a:p>
        </p:txBody>
      </p:sp>
    </p:spTree>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1" name="图片 40" descr="69faac28jw1e1nlhg3ibzj.jpg"/>
          <p:cNvPicPr>
            <a:picLocks noChangeAspect="1"/>
          </p:cNvPicPr>
          <p:nvPr/>
        </p:nvPicPr>
        <p:blipFill>
          <a:blip r:embed="rId3"/>
          <a:srcRect/>
          <a:stretch>
            <a:fillRect/>
          </a:stretch>
        </p:blipFill>
        <p:spPr bwMode="auto">
          <a:xfrm>
            <a:off x="10167938" y="814388"/>
            <a:ext cx="1354137" cy="1455737"/>
          </a:xfrm>
          <a:prstGeom prst="rect">
            <a:avLst/>
          </a:prstGeom>
          <a:noFill/>
          <a:ln w="9525">
            <a:noFill/>
            <a:miter lim="800000"/>
            <a:headEnd/>
            <a:tailEnd/>
          </a:ln>
        </p:spPr>
      </p:pic>
      <p:pic>
        <p:nvPicPr>
          <p:cNvPr id="54" name="图片 53" descr="城市"/>
          <p:cNvPicPr>
            <a:picLocks noChangeAspect="1"/>
          </p:cNvPicPr>
          <p:nvPr/>
        </p:nvPicPr>
        <p:blipFill>
          <a:blip r:embed="rId4">
            <a:duotone>
              <a:schemeClr val="bg2">
                <a:shade val="45000"/>
                <a:satMod val="135000"/>
              </a:schemeClr>
              <a:prstClr val="white"/>
            </a:duotone>
          </a:blip>
          <a:stretch>
            <a:fillRect/>
          </a:stretch>
        </p:blipFill>
        <p:spPr>
          <a:xfrm>
            <a:off x="0" y="4600583"/>
            <a:ext cx="11533173" cy="2600318"/>
          </a:xfrm>
          <a:prstGeom prst="rect">
            <a:avLst/>
          </a:prstGeom>
        </p:spPr>
      </p:pic>
      <p:sp>
        <p:nvSpPr>
          <p:cNvPr id="10" name="矩形 9"/>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46086" name="图片 62" descr="t018d16e110143ea110.jpg"/>
          <p:cNvPicPr>
            <a:picLocks noChangeAspect="1"/>
          </p:cNvPicPr>
          <p:nvPr/>
        </p:nvPicPr>
        <p:blipFill>
          <a:blip r:embed="rId5">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46087" name="图片 65"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8" name="矩形 67"/>
          <p:cNvSpPr/>
          <p:nvPr/>
        </p:nvSpPr>
        <p:spPr>
          <a:xfrm>
            <a:off x="0" y="0"/>
            <a:ext cx="10776937" cy="704850"/>
          </a:xfrm>
          <a:prstGeom prst="rect">
            <a:avLst/>
          </a:prstGeom>
          <a:blipFill>
            <a:blip r:embed="rId7"/>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69" name="组合 23"/>
          <p:cNvGrpSpPr/>
          <p:nvPr/>
        </p:nvGrpSpPr>
        <p:grpSpPr>
          <a:xfrm flipH="1">
            <a:off x="8261367" y="-12408"/>
            <a:ext cx="2750820" cy="740098"/>
            <a:chOff x="0" y="-2"/>
            <a:chExt cx="1377891" cy="634701"/>
          </a:xfrm>
          <a:solidFill>
            <a:schemeClr val="bg2">
              <a:lumMod val="90000"/>
            </a:schemeClr>
          </a:solidFill>
        </p:grpSpPr>
        <p:sp>
          <p:nvSpPr>
            <p:cNvPr id="70" name="直角三角形 6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1" name="矩形 7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72" name="直接连接符 7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46093"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74" name="组合 66"/>
          <p:cNvGrpSpPr/>
          <p:nvPr/>
        </p:nvGrpSpPr>
        <p:grpSpPr>
          <a:xfrm flipH="1">
            <a:off x="8776673" y="-12408"/>
            <a:ext cx="2750820" cy="740098"/>
            <a:chOff x="0" y="-2"/>
            <a:chExt cx="1377891" cy="634701"/>
          </a:xfrm>
          <a:solidFill>
            <a:schemeClr val="bg2">
              <a:lumMod val="90000"/>
            </a:schemeClr>
          </a:solidFill>
        </p:grpSpPr>
        <p:sp>
          <p:nvSpPr>
            <p:cNvPr id="75" name="直角三角形 7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6" name="矩形 7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46095" name="图片 77"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79"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0"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1" name="圆角矩形 20"/>
          <p:cNvSpPr/>
          <p:nvPr/>
        </p:nvSpPr>
        <p:spPr>
          <a:xfrm>
            <a:off x="501015" y="991870"/>
            <a:ext cx="3702050"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8" cstate="print">
            <a:clrChange>
              <a:clrFrom>
                <a:srgbClr val="FFFFFF"/>
              </a:clrFrom>
              <a:clrTo>
                <a:srgbClr val="FFFFFF">
                  <a:alpha val="0"/>
                </a:srgbClr>
              </a:clrTo>
            </a:clrChange>
          </a:blip>
          <a:srcRect t="9706" r="9219"/>
          <a:stretch>
            <a:fillRect/>
          </a:stretch>
        </p:blipFill>
        <p:spPr>
          <a:xfrm>
            <a:off x="383816" y="859770"/>
            <a:ext cx="905514" cy="785818"/>
          </a:xfrm>
          <a:prstGeom prst="ellipse">
            <a:avLst/>
          </a:prstGeom>
        </p:spPr>
      </p:pic>
      <p:sp>
        <p:nvSpPr>
          <p:cNvPr id="22" name="矩形 21"/>
          <p:cNvSpPr/>
          <p:nvPr/>
        </p:nvSpPr>
        <p:spPr>
          <a:xfrm>
            <a:off x="1289050" y="981075"/>
            <a:ext cx="6072188" cy="522288"/>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二：梦想保障</a:t>
            </a:r>
          </a:p>
        </p:txBody>
      </p:sp>
      <p:pic>
        <p:nvPicPr>
          <p:cNvPr id="46103" name="图片 5" descr="新教学楼"/>
          <p:cNvPicPr>
            <a:picLocks noChangeAspect="1"/>
          </p:cNvPicPr>
          <p:nvPr/>
        </p:nvPicPr>
        <p:blipFill>
          <a:blip r:embed="rId9"/>
          <a:srcRect/>
          <a:stretch>
            <a:fillRect/>
          </a:stretch>
        </p:blipFill>
        <p:spPr bwMode="auto">
          <a:xfrm>
            <a:off x="0" y="2676525"/>
            <a:ext cx="4116388" cy="4521200"/>
          </a:xfrm>
          <a:prstGeom prst="rect">
            <a:avLst/>
          </a:prstGeom>
          <a:noFill/>
          <a:ln w="9525">
            <a:noFill/>
            <a:miter lim="800000"/>
            <a:headEnd/>
            <a:tailEnd/>
          </a:ln>
        </p:spPr>
      </p:pic>
      <p:sp>
        <p:nvSpPr>
          <p:cNvPr id="7" name="矩形 6"/>
          <p:cNvSpPr/>
          <p:nvPr/>
        </p:nvSpPr>
        <p:spPr>
          <a:xfrm>
            <a:off x="2141538" y="1646238"/>
            <a:ext cx="6357937" cy="768350"/>
          </a:xfrm>
          <a:prstGeom prst="rect">
            <a:avLst/>
          </a:prstGeom>
          <a:noFill/>
          <a:ln>
            <a:noFill/>
          </a:ln>
        </p:spPr>
        <p:txBody>
          <a:bodyPr wrap="none">
            <a:spAutoFit/>
          </a:bodyPr>
          <a:lstStyle/>
          <a:p>
            <a:pPr algn="ctr" fontAlgn="auto">
              <a:spcBef>
                <a:spcPts val="0"/>
              </a:spcBef>
              <a:spcAft>
                <a:spcPts val="0"/>
              </a:spcAft>
              <a:defRPr/>
            </a:pPr>
            <a:r>
              <a:rPr lang="zh-CN" altLang="en-US" sz="4400" b="1">
                <a:solidFill>
                  <a:srgbClr val="0945A5"/>
                </a:solidFill>
                <a:effectLst>
                  <a:outerShdw blurRad="38100" dist="25400" dir="5400000" algn="ctr" rotWithShape="0">
                    <a:srgbClr val="6E747A">
                      <a:alpha val="43000"/>
                    </a:srgbClr>
                  </a:outerShdw>
                </a:effectLst>
                <a:latin typeface="+mn-lt"/>
                <a:ea typeface="+mn-ea"/>
              </a:rPr>
              <a:t>我们美丽、现代化的学校</a:t>
            </a:r>
          </a:p>
        </p:txBody>
      </p:sp>
      <p:pic>
        <p:nvPicPr>
          <p:cNvPr id="46105" name="图片 7" descr="教学楼和乒乓球台"/>
          <p:cNvPicPr>
            <a:picLocks noChangeAspect="1"/>
          </p:cNvPicPr>
          <p:nvPr/>
        </p:nvPicPr>
        <p:blipFill>
          <a:blip r:embed="rId10"/>
          <a:srcRect/>
          <a:stretch>
            <a:fillRect/>
          </a:stretch>
        </p:blipFill>
        <p:spPr bwMode="auto">
          <a:xfrm>
            <a:off x="4024313" y="2678113"/>
            <a:ext cx="4167187" cy="4521200"/>
          </a:xfrm>
          <a:prstGeom prst="rect">
            <a:avLst/>
          </a:prstGeom>
          <a:noFill/>
          <a:ln w="9525">
            <a:noFill/>
            <a:miter lim="800000"/>
            <a:headEnd/>
            <a:tailEnd/>
          </a:ln>
        </p:spPr>
      </p:pic>
      <p:pic>
        <p:nvPicPr>
          <p:cNvPr id="46106" name="图片 8" descr="微机教室1"/>
          <p:cNvPicPr>
            <a:picLocks noChangeAspect="1"/>
          </p:cNvPicPr>
          <p:nvPr/>
        </p:nvPicPr>
        <p:blipFill>
          <a:blip r:embed="rId11"/>
          <a:srcRect/>
          <a:stretch>
            <a:fillRect/>
          </a:stretch>
        </p:blipFill>
        <p:spPr bwMode="auto">
          <a:xfrm>
            <a:off x="8191500" y="2678113"/>
            <a:ext cx="3341688" cy="4519612"/>
          </a:xfrm>
          <a:prstGeom prst="rect">
            <a:avLst/>
          </a:prstGeom>
          <a:noFill/>
          <a:ln w="9525">
            <a:noFill/>
            <a:miter lim="800000"/>
            <a:headEnd/>
            <a:tailEnd/>
          </a:ln>
        </p:spPr>
      </p:pic>
    </p:spTree>
  </p:cSld>
  <p:clrMapOvr>
    <a:masterClrMapping/>
  </p:clrMapOvr>
  <p:transition spd="slow" advTm="0"/>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圆角矩形标注 28"/>
          <p:cNvSpPr/>
          <p:nvPr/>
        </p:nvSpPr>
        <p:spPr>
          <a:xfrm>
            <a:off x="117753" y="3733802"/>
            <a:ext cx="5143536" cy="2286016"/>
          </a:xfrm>
          <a:prstGeom prst="wedgeRoundRectCallout">
            <a:avLst>
              <a:gd name="adj1" fmla="val 16709"/>
              <a:gd name="adj2" fmla="val -58349"/>
              <a:gd name="adj3" fmla="val 16667"/>
            </a:avLst>
          </a:prstGeom>
          <a:solidFill>
            <a:schemeClr val="accent2">
              <a:lumMod val="7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31" name="图片 30"/>
          <p:cNvPicPr>
            <a:picLocks noChangeAspect="1"/>
          </p:cNvPicPr>
          <p:nvPr/>
        </p:nvPicPr>
        <p:blipFill rotWithShape="1">
          <a:blip r:embed="rId3" cstate="print"/>
          <a:srcRect l="24814" r="13974" b="25049"/>
          <a:stretch>
            <a:fillRect/>
          </a:stretch>
        </p:blipFill>
        <p:spPr>
          <a:xfrm>
            <a:off x="5618161" y="885806"/>
            <a:ext cx="5643602" cy="6192286"/>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48136"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48137"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48143"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48145"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48148" name="TextBox 24"/>
          <p:cNvSpPr txBox="1">
            <a:spLocks noChangeArrowheads="1"/>
          </p:cNvSpPr>
          <p:nvPr/>
        </p:nvSpPr>
        <p:spPr bwMode="auto">
          <a:xfrm>
            <a:off x="331788" y="3957638"/>
            <a:ext cx="5046662" cy="1814512"/>
          </a:xfrm>
          <a:prstGeom prst="rect">
            <a:avLst/>
          </a:prstGeom>
          <a:noFill/>
          <a:ln w="9525">
            <a:noFill/>
            <a:miter lim="800000"/>
          </a:ln>
        </p:spPr>
        <p:txBody>
          <a:bodyPr>
            <a:spAutoFit/>
          </a:bodyPr>
          <a:lstStyle/>
          <a:p>
            <a:r>
              <a:rPr lang="en-US" altLang="zh-CN" sz="2800">
                <a:solidFill>
                  <a:schemeClr val="bg1"/>
                </a:solidFill>
                <a:latin typeface="微软雅黑" panose="020B0503020204020204" pitchFamily="34" charset="-122"/>
                <a:ea typeface="微软雅黑" panose="020B0503020204020204" pitchFamily="34" charset="-122"/>
              </a:rPr>
              <a:t>      </a:t>
            </a:r>
            <a:r>
              <a:rPr lang="zh-CN" altLang="en-US" sz="2800">
                <a:solidFill>
                  <a:schemeClr val="bg1"/>
                </a:solidFill>
                <a:latin typeface="微软雅黑" panose="020B0503020204020204" pitchFamily="34" charset="-122"/>
                <a:ea typeface="微软雅黑" panose="020B0503020204020204" pitchFamily="34" charset="-122"/>
              </a:rPr>
              <a:t>指出全面推进依法治国的总目标是群建设中国特色社会主义法治体系建设社会主义法治国家。</a:t>
            </a:r>
          </a:p>
        </p:txBody>
      </p:sp>
      <p:sp>
        <p:nvSpPr>
          <p:cNvPr id="34" name="圆角矩形 33"/>
          <p:cNvSpPr/>
          <p:nvPr/>
        </p:nvSpPr>
        <p:spPr>
          <a:xfrm>
            <a:off x="1403319" y="6315094"/>
            <a:ext cx="2684420" cy="646705"/>
          </a:xfrm>
          <a:prstGeom prst="roundRect">
            <a:avLst/>
          </a:prstGeom>
          <a:solidFill>
            <a:schemeClr val="accent2">
              <a:lumMod val="50000"/>
            </a:schemeClr>
          </a:solidFill>
          <a:scene3d>
            <a:camera prst="orthographicFront"/>
            <a:lightRig rig="threePt" dir="t"/>
          </a:scene3d>
          <a:sp3d>
            <a:bevelT/>
          </a:sp3d>
        </p:spPr>
        <p:txBody>
          <a:bodyPr wrap="none">
            <a:spAutoFit/>
          </a:bodyPr>
          <a:lstStyle/>
          <a:p>
            <a:pPr fontAlgn="auto">
              <a:spcBef>
                <a:spcPts val="0"/>
              </a:spcBef>
              <a:spcAft>
                <a:spcPts val="0"/>
              </a:spcAft>
              <a:defRPr/>
            </a:pPr>
            <a:r>
              <a:rPr lang="zh-CN" altLang="en-US" sz="3200" b="1" dirty="0">
                <a:solidFill>
                  <a:schemeClr val="bg1"/>
                </a:solidFill>
                <a:latin typeface="微软雅黑" panose="020B0503020204020204" pitchFamily="34" charset="-122"/>
                <a:ea typeface="微软雅黑" panose="020B0503020204020204" pitchFamily="34" charset="-122"/>
              </a:rPr>
              <a:t>全面依法治国</a:t>
            </a:r>
          </a:p>
        </p:txBody>
      </p:sp>
      <p:pic>
        <p:nvPicPr>
          <p:cNvPr id="48152" name="图片 35" descr="2.jpeg"/>
          <p:cNvPicPr>
            <a:picLocks noChangeAspect="1"/>
          </p:cNvPicPr>
          <p:nvPr/>
        </p:nvPicPr>
        <p:blipFill>
          <a:blip r:embed="rId7"/>
          <a:srcRect/>
          <a:stretch>
            <a:fillRect/>
          </a:stretch>
        </p:blipFill>
        <p:spPr bwMode="auto">
          <a:xfrm>
            <a:off x="5842000" y="1028700"/>
            <a:ext cx="5280025" cy="3143250"/>
          </a:xfrm>
          <a:prstGeom prst="rect">
            <a:avLst/>
          </a:prstGeom>
          <a:noFill/>
          <a:ln w="9525">
            <a:noFill/>
            <a:miter lim="800000"/>
            <a:headEnd/>
            <a:tailEnd/>
          </a:ln>
        </p:spPr>
      </p:pic>
      <p:pic>
        <p:nvPicPr>
          <p:cNvPr id="48153" name="图片 37" descr="40E58PICd2p_1024.jpg"/>
          <p:cNvPicPr>
            <a:picLocks noChangeAspect="1"/>
          </p:cNvPicPr>
          <p:nvPr/>
        </p:nvPicPr>
        <p:blipFill>
          <a:blip r:embed="rId8"/>
          <a:srcRect/>
          <a:stretch>
            <a:fillRect/>
          </a:stretch>
        </p:blipFill>
        <p:spPr bwMode="auto">
          <a:xfrm>
            <a:off x="5832475" y="4248150"/>
            <a:ext cx="5286375" cy="2638425"/>
          </a:xfrm>
          <a:prstGeom prst="rect">
            <a:avLst/>
          </a:prstGeom>
          <a:noFill/>
          <a:ln w="9525">
            <a:noFill/>
            <a:miter lim="800000"/>
            <a:headEnd/>
            <a:tailEnd/>
          </a:ln>
        </p:spPr>
      </p:pic>
      <p:sp>
        <p:nvSpPr>
          <p:cNvPr id="48154" name="矩形 25"/>
          <p:cNvSpPr>
            <a:spLocks noChangeArrowheads="1"/>
          </p:cNvSpPr>
          <p:nvPr/>
        </p:nvSpPr>
        <p:spPr bwMode="auto">
          <a:xfrm>
            <a:off x="117475" y="1528763"/>
            <a:ext cx="5357813" cy="1938337"/>
          </a:xfrm>
          <a:prstGeom prst="rect">
            <a:avLst/>
          </a:prstGeom>
          <a:noFill/>
          <a:ln w="9525">
            <a:noFill/>
            <a:miter lim="800000"/>
          </a:ln>
        </p:spPr>
        <p:txBody>
          <a:bodyPr>
            <a:spAutoFit/>
          </a:bodyPr>
          <a:lstStyle/>
          <a:p>
            <a:r>
              <a:rPr lang="en-US" altLang="zh-CN" sz="3600">
                <a:solidFill>
                  <a:srgbClr val="C00000"/>
                </a:solidFill>
                <a:latin typeface="华文新魏"/>
                <a:ea typeface="华文新魏"/>
                <a:cs typeface="华文新魏"/>
              </a:rPr>
              <a:t>   </a:t>
            </a:r>
            <a:r>
              <a:rPr lang="en-US" altLang="zh-CN" sz="2800" b="1">
                <a:solidFill>
                  <a:srgbClr val="C00000"/>
                </a:solidFill>
                <a:latin typeface="微软雅黑" panose="020B0503020204020204" pitchFamily="34" charset="-122"/>
                <a:ea typeface="微软雅黑" panose="020B0503020204020204" pitchFamily="34" charset="-122"/>
              </a:rPr>
              <a:t>2014</a:t>
            </a:r>
            <a:r>
              <a:rPr lang="zh-CN" altLang="en-US" sz="2800" b="1">
                <a:solidFill>
                  <a:srgbClr val="C00000"/>
                </a:solidFill>
                <a:latin typeface="微软雅黑" panose="020B0503020204020204" pitchFamily="34" charset="-122"/>
                <a:ea typeface="微软雅黑" panose="020B0503020204020204" pitchFamily="34" charset="-122"/>
              </a:rPr>
              <a:t>年</a:t>
            </a:r>
            <a:r>
              <a:rPr lang="en-US" altLang="zh-CN" sz="2800" b="1">
                <a:solidFill>
                  <a:srgbClr val="000000"/>
                </a:solidFill>
                <a:latin typeface="微软雅黑" panose="020B0503020204020204" pitchFamily="34" charset="-122"/>
                <a:ea typeface="微软雅黑" panose="020B0503020204020204" pitchFamily="34" charset="-122"/>
              </a:rPr>
              <a:t>10</a:t>
            </a:r>
            <a:r>
              <a:rPr lang="zh-CN" altLang="en-US" sz="2800" b="1">
                <a:solidFill>
                  <a:srgbClr val="000000"/>
                </a:solidFill>
                <a:latin typeface="微软雅黑" panose="020B0503020204020204" pitchFamily="34" charset="-122"/>
                <a:ea typeface="微软雅黑" panose="020B0503020204020204" pitchFamily="34" charset="-122"/>
              </a:rPr>
              <a:t>月</a:t>
            </a:r>
            <a:r>
              <a:rPr lang="en-US" altLang="zh-CN" sz="2800" b="1">
                <a:solidFill>
                  <a:srgbClr val="000000"/>
                </a:solidFill>
                <a:latin typeface="微软雅黑" panose="020B0503020204020204" pitchFamily="34" charset="-122"/>
                <a:ea typeface="微软雅黑" panose="020B0503020204020204" pitchFamily="34" charset="-122"/>
              </a:rPr>
              <a:t>,</a:t>
            </a:r>
            <a:r>
              <a:rPr lang="zh-CN" altLang="en-US" sz="2800" b="1">
                <a:solidFill>
                  <a:srgbClr val="C00000"/>
                </a:solidFill>
                <a:latin typeface="微软雅黑" panose="020B0503020204020204" pitchFamily="34" charset="-122"/>
                <a:ea typeface="微软雅黑" panose="020B0503020204020204" pitchFamily="34" charset="-122"/>
              </a:rPr>
              <a:t>中共十八届四中全会</a:t>
            </a:r>
            <a:r>
              <a:rPr lang="zh-CN" altLang="en-US" sz="2800" b="1">
                <a:solidFill>
                  <a:srgbClr val="000000"/>
                </a:solidFill>
                <a:latin typeface="微软雅黑" panose="020B0503020204020204" pitchFamily="34" charset="-122"/>
                <a:ea typeface="微软雅黑" panose="020B0503020204020204" pitchFamily="34" charset="-122"/>
              </a:rPr>
              <a:t>通过了</a:t>
            </a:r>
            <a:r>
              <a:rPr lang="en-US" altLang="zh-CN" sz="2800" b="1">
                <a:solidFill>
                  <a:srgbClr val="000000"/>
                </a:solidFill>
                <a:latin typeface="微软雅黑" panose="020B0503020204020204" pitchFamily="34" charset="-122"/>
                <a:ea typeface="微软雅黑" panose="020B0503020204020204" pitchFamily="34" charset="-122"/>
              </a:rPr>
              <a:t>《</a:t>
            </a:r>
            <a:r>
              <a:rPr lang="zh-CN" altLang="en-US" sz="2800" b="1">
                <a:solidFill>
                  <a:srgbClr val="000000"/>
                </a:solidFill>
                <a:latin typeface="微软雅黑" panose="020B0503020204020204" pitchFamily="34" charset="-122"/>
                <a:ea typeface="微软雅黑" panose="020B0503020204020204" pitchFamily="34" charset="-122"/>
              </a:rPr>
              <a:t>中共中央关于</a:t>
            </a:r>
            <a:r>
              <a:rPr lang="zh-CN" altLang="en-US" sz="2800" b="1">
                <a:solidFill>
                  <a:srgbClr val="C00000"/>
                </a:solidFill>
                <a:latin typeface="微软雅黑" panose="020B0503020204020204" pitchFamily="34" charset="-122"/>
                <a:ea typeface="微软雅黑" panose="020B0503020204020204" pitchFamily="34" charset="-122"/>
              </a:rPr>
              <a:t>全面推进依法治国</a:t>
            </a:r>
            <a:r>
              <a:rPr lang="zh-CN" altLang="en-US" sz="2800" b="1">
                <a:solidFill>
                  <a:srgbClr val="000000"/>
                </a:solidFill>
                <a:latin typeface="微软雅黑" panose="020B0503020204020204" pitchFamily="34" charset="-122"/>
                <a:ea typeface="微软雅黑" panose="020B0503020204020204" pitchFamily="34" charset="-122"/>
              </a:rPr>
              <a:t>若干重大问题的决定</a:t>
            </a:r>
            <a:r>
              <a:rPr lang="en-US" altLang="zh-CN" sz="2800" b="1">
                <a:solidFill>
                  <a:srgbClr val="000000"/>
                </a:solidFill>
                <a:latin typeface="微软雅黑" panose="020B0503020204020204" pitchFamily="34" charset="-122"/>
                <a:ea typeface="微软雅黑" panose="020B0503020204020204" pitchFamily="34" charset="-122"/>
              </a:rPr>
              <a:t>》</a:t>
            </a:r>
            <a:r>
              <a:rPr lang="zh-CN" altLang="en-US" sz="2800" b="1">
                <a:solidFill>
                  <a:srgbClr val="000000"/>
                </a:solidFill>
                <a:latin typeface="微软雅黑" panose="020B0503020204020204" pitchFamily="34" charset="-122"/>
                <a:ea typeface="微软雅黑" panose="020B0503020204020204" pitchFamily="34" charset="-122"/>
              </a:rPr>
              <a:t>。</a:t>
            </a:r>
            <a:endParaRPr lang="zh-CN" altLang="en-US" sz="2800" b="1">
              <a:latin typeface="微软雅黑" panose="020B0503020204020204" pitchFamily="34" charset="-122"/>
              <a:ea typeface="微软雅黑" panose="020B0503020204020204" pitchFamily="34" charset="-122"/>
            </a:endParaRPr>
          </a:p>
        </p:txBody>
      </p:sp>
      <p:sp>
        <p:nvSpPr>
          <p:cNvPr id="28" name="圆角矩形 27"/>
          <p:cNvSpPr/>
          <p:nvPr/>
        </p:nvSpPr>
        <p:spPr>
          <a:xfrm>
            <a:off x="20556" y="835884"/>
            <a:ext cx="5883357"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35" name="图片 34" descr="W020140818589951896987.jpg"/>
          <p:cNvPicPr>
            <a:picLocks noChangeAspect="1"/>
          </p:cNvPicPr>
          <p:nvPr/>
        </p:nvPicPr>
        <p:blipFill>
          <a:blip r:embed="rId9"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39" name="矩形 38"/>
          <p:cNvSpPr/>
          <p:nvPr/>
        </p:nvSpPr>
        <p:spPr>
          <a:xfrm>
            <a:off x="688975" y="814388"/>
            <a:ext cx="5410200"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四个全面战略布署</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提出过程</a:t>
            </a:r>
          </a:p>
        </p:txBody>
      </p:sp>
    </p:spTree>
  </p:cSld>
  <p:clrMapOvr>
    <a:masterClrMapping/>
  </p:clrMapOvr>
  <p:transition spd="slow" advTm="0"/>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rotWithShape="1">
          <a:blip r:embed="rId3" cstate="print"/>
          <a:srcRect l="24814" r="13974" b="25049"/>
          <a:stretch>
            <a:fillRect/>
          </a:stretch>
        </p:blipFill>
        <p:spPr>
          <a:xfrm>
            <a:off x="6189665" y="908626"/>
            <a:ext cx="4572032" cy="6192286"/>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50181"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50182"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50188"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50190"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50193" name="TextBox 24"/>
          <p:cNvSpPr txBox="1">
            <a:spLocks noChangeArrowheads="1"/>
          </p:cNvSpPr>
          <p:nvPr/>
        </p:nvSpPr>
        <p:spPr bwMode="auto">
          <a:xfrm>
            <a:off x="117475" y="1487488"/>
            <a:ext cx="6072188" cy="3533775"/>
          </a:xfrm>
          <a:prstGeom prst="rect">
            <a:avLst/>
          </a:prstGeom>
          <a:noFill/>
          <a:ln w="9525">
            <a:noFill/>
            <a:miter lim="800000"/>
          </a:ln>
        </p:spPr>
        <p:txBody>
          <a:bodyPr>
            <a:spAutoFit/>
          </a:bodyPr>
          <a:lstStyle/>
          <a:p>
            <a:pPr>
              <a:lnSpc>
                <a:spcPct val="115000"/>
              </a:lnSpc>
            </a:pPr>
            <a:r>
              <a:rPr lang="en-US" altLang="zh-CN" sz="3600">
                <a:solidFill>
                  <a:srgbClr val="C00000"/>
                </a:solidFill>
                <a:latin typeface="华文新魏"/>
                <a:ea typeface="华文新魏"/>
                <a:cs typeface="华文新魏"/>
              </a:rPr>
              <a:t>    </a:t>
            </a:r>
            <a:r>
              <a:rPr lang="en-US" altLang="zh-CN" sz="3200" b="1">
                <a:solidFill>
                  <a:srgbClr val="C00000"/>
                </a:solidFill>
                <a:latin typeface="微软雅黑" panose="020B0503020204020204" pitchFamily="34" charset="-122"/>
                <a:ea typeface="微软雅黑" panose="020B0503020204020204" pitchFamily="34" charset="-122"/>
              </a:rPr>
              <a:t>2014</a:t>
            </a:r>
            <a:r>
              <a:rPr lang="zh-CN" altLang="en-US" sz="3200" b="1">
                <a:solidFill>
                  <a:srgbClr val="C00000"/>
                </a:solidFill>
                <a:latin typeface="微软雅黑" panose="020B0503020204020204" pitchFamily="34" charset="-122"/>
                <a:ea typeface="微软雅黑" panose="020B0503020204020204" pitchFamily="34" charset="-122"/>
              </a:rPr>
              <a:t>年</a:t>
            </a:r>
            <a:r>
              <a:rPr lang="en-US" altLang="zh-CN" sz="3200" b="1">
                <a:latin typeface="微软雅黑" panose="020B0503020204020204" pitchFamily="34" charset="-122"/>
                <a:ea typeface="微软雅黑" panose="020B0503020204020204" pitchFamily="34" charset="-122"/>
              </a:rPr>
              <a:t>12</a:t>
            </a:r>
            <a:r>
              <a:rPr lang="zh-CN" altLang="en-US" sz="3200" b="1">
                <a:latin typeface="微软雅黑" panose="020B0503020204020204" pitchFamily="34" charset="-122"/>
                <a:ea typeface="微软雅黑" panose="020B0503020204020204" pitchFamily="34" charset="-122"/>
              </a:rPr>
              <a:t>月</a:t>
            </a:r>
            <a:r>
              <a:rPr lang="en-US" altLang="zh-CN" sz="3200" b="1">
                <a:latin typeface="微软雅黑" panose="020B0503020204020204" pitchFamily="34" charset="-122"/>
                <a:ea typeface="微软雅黑" panose="020B0503020204020204" pitchFamily="34" charset="-122"/>
              </a:rPr>
              <a:t>,</a:t>
            </a:r>
            <a:r>
              <a:rPr lang="zh-CN" altLang="en-US" sz="3200" b="1">
                <a:latin typeface="微软雅黑" panose="020B0503020204020204" pitchFamily="34" charset="-122"/>
                <a:ea typeface="微软雅黑" panose="020B0503020204020204" pitchFamily="34" charset="-122"/>
              </a:rPr>
              <a:t>习近平在江苏调研时强调</a:t>
            </a:r>
            <a:r>
              <a:rPr lang="en-US" altLang="zh-CN" sz="3200" b="1">
                <a:latin typeface="微软雅黑" panose="020B0503020204020204" pitchFamily="34" charset="-122"/>
                <a:ea typeface="微软雅黑" panose="020B0503020204020204" pitchFamily="34" charset="-122"/>
              </a:rPr>
              <a:t>,</a:t>
            </a:r>
            <a:r>
              <a:rPr lang="zh-CN" altLang="en-US" sz="3200" b="1">
                <a:solidFill>
                  <a:srgbClr val="C00000"/>
                </a:solidFill>
                <a:latin typeface="微软雅黑" panose="020B0503020204020204" pitchFamily="34" charset="-122"/>
                <a:ea typeface="微软雅黑" panose="020B0503020204020204" pitchFamily="34" charset="-122"/>
              </a:rPr>
              <a:t>从严治党</a:t>
            </a:r>
            <a:r>
              <a:rPr lang="zh-CN" altLang="en-US" sz="3200" b="1">
                <a:latin typeface="微软雅黑" panose="020B0503020204020204" pitchFamily="34" charset="-122"/>
                <a:ea typeface="微软雅黑" panose="020B0503020204020204" pitchFamily="34" charset="-122"/>
              </a:rPr>
              <a:t>是全党的共同任务</a:t>
            </a:r>
            <a:r>
              <a:rPr lang="en-US" altLang="zh-CN" sz="3200" b="1">
                <a:latin typeface="微软雅黑" panose="020B0503020204020204" pitchFamily="34" charset="-122"/>
                <a:ea typeface="微软雅黑" panose="020B0503020204020204" pitchFamily="34" charset="-122"/>
              </a:rPr>
              <a:t>,</a:t>
            </a:r>
            <a:r>
              <a:rPr lang="zh-CN" altLang="en-US" sz="3200" b="1">
                <a:latin typeface="微软雅黑" panose="020B0503020204020204" pitchFamily="34" charset="-122"/>
                <a:ea typeface="微软雅黑" panose="020B0503020204020204" pitchFamily="34" charset="-122"/>
              </a:rPr>
              <a:t>全面从严治党是推进党的建设新的伟大工程的必然要求。</a:t>
            </a:r>
            <a:endParaRPr lang="zh-CN" altLang="en-US" sz="3600">
              <a:latin typeface="华文新魏"/>
              <a:ea typeface="华文新魏"/>
              <a:cs typeface="华文新魏"/>
            </a:endParaRPr>
          </a:p>
          <a:p>
            <a:endParaRPr lang="zh-CN" altLang="en-US" sz="3600">
              <a:latin typeface="华文新魏"/>
              <a:ea typeface="华文新魏"/>
              <a:cs typeface="华文新魏"/>
            </a:endParaRPr>
          </a:p>
          <a:p>
            <a:endParaRPr lang="zh-CN" altLang="en-US" sz="3600">
              <a:latin typeface="华文新魏"/>
              <a:ea typeface="华文新魏"/>
              <a:cs typeface="华文新魏"/>
            </a:endParaRPr>
          </a:p>
        </p:txBody>
      </p:sp>
      <p:sp>
        <p:nvSpPr>
          <p:cNvPr id="34" name="圆角矩形 33"/>
          <p:cNvSpPr/>
          <p:nvPr/>
        </p:nvSpPr>
        <p:spPr>
          <a:xfrm>
            <a:off x="3421042" y="3867235"/>
            <a:ext cx="2684420" cy="646705"/>
          </a:xfrm>
          <a:prstGeom prst="roundRect">
            <a:avLst/>
          </a:prstGeom>
          <a:solidFill>
            <a:schemeClr val="accent2">
              <a:lumMod val="50000"/>
            </a:schemeClr>
          </a:solidFill>
          <a:scene3d>
            <a:camera prst="orthographicFront"/>
            <a:lightRig rig="threePt" dir="t"/>
          </a:scene3d>
          <a:sp3d>
            <a:bevelT/>
          </a:sp3d>
        </p:spPr>
        <p:txBody>
          <a:bodyPr wrap="none">
            <a:spAutoFit/>
          </a:bodyPr>
          <a:lstStyle/>
          <a:p>
            <a:pPr fontAlgn="auto">
              <a:spcBef>
                <a:spcPts val="0"/>
              </a:spcBef>
              <a:spcAft>
                <a:spcPts val="0"/>
              </a:spcAft>
              <a:defRPr/>
            </a:pPr>
            <a:r>
              <a:rPr lang="zh-CN" altLang="en-US" sz="3200" b="1" dirty="0">
                <a:solidFill>
                  <a:schemeClr val="bg1"/>
                </a:solidFill>
                <a:latin typeface="微软雅黑" panose="020B0503020204020204" pitchFamily="34" charset="-122"/>
                <a:ea typeface="微软雅黑" panose="020B0503020204020204" pitchFamily="34" charset="-122"/>
              </a:rPr>
              <a:t>全面从严治党</a:t>
            </a:r>
          </a:p>
        </p:txBody>
      </p:sp>
      <p:pic>
        <p:nvPicPr>
          <p:cNvPr id="50197" name="图片 27" descr="1.jpg"/>
          <p:cNvPicPr>
            <a:picLocks noChangeAspect="1"/>
          </p:cNvPicPr>
          <p:nvPr/>
        </p:nvPicPr>
        <p:blipFill>
          <a:blip r:embed="rId7"/>
          <a:srcRect/>
          <a:stretch>
            <a:fillRect/>
          </a:stretch>
        </p:blipFill>
        <p:spPr bwMode="auto">
          <a:xfrm>
            <a:off x="6475413" y="1285875"/>
            <a:ext cx="4129087" cy="2357438"/>
          </a:xfrm>
          <a:prstGeom prst="rect">
            <a:avLst/>
          </a:prstGeom>
          <a:noFill/>
          <a:ln w="9525">
            <a:noFill/>
            <a:miter lim="800000"/>
            <a:headEnd/>
            <a:tailEnd/>
          </a:ln>
        </p:spPr>
      </p:pic>
      <p:pic>
        <p:nvPicPr>
          <p:cNvPr id="50198" name="图片 34" descr="2123420617.jpg"/>
          <p:cNvPicPr>
            <a:picLocks noChangeAspect="1"/>
          </p:cNvPicPr>
          <p:nvPr/>
        </p:nvPicPr>
        <p:blipFill>
          <a:blip r:embed="rId8"/>
          <a:srcRect/>
          <a:stretch>
            <a:fillRect/>
          </a:stretch>
        </p:blipFill>
        <p:spPr bwMode="auto">
          <a:xfrm>
            <a:off x="6475413" y="3714750"/>
            <a:ext cx="2143125" cy="1598613"/>
          </a:xfrm>
          <a:prstGeom prst="rect">
            <a:avLst/>
          </a:prstGeom>
          <a:noFill/>
          <a:ln w="9525">
            <a:noFill/>
            <a:miter lim="800000"/>
            <a:headEnd/>
            <a:tailEnd/>
          </a:ln>
        </p:spPr>
      </p:pic>
      <p:pic>
        <p:nvPicPr>
          <p:cNvPr id="50199" name="图片 38" descr="2123420467.jpg"/>
          <p:cNvPicPr>
            <a:picLocks noChangeAspect="1"/>
          </p:cNvPicPr>
          <p:nvPr/>
        </p:nvPicPr>
        <p:blipFill>
          <a:blip r:embed="rId9"/>
          <a:srcRect/>
          <a:stretch>
            <a:fillRect/>
          </a:stretch>
        </p:blipFill>
        <p:spPr bwMode="auto">
          <a:xfrm>
            <a:off x="8689975" y="3714750"/>
            <a:ext cx="1928813" cy="1616075"/>
          </a:xfrm>
          <a:prstGeom prst="rect">
            <a:avLst/>
          </a:prstGeom>
          <a:noFill/>
          <a:ln w="9525">
            <a:noFill/>
            <a:miter lim="800000"/>
            <a:headEnd/>
            <a:tailEnd/>
          </a:ln>
        </p:spPr>
      </p:pic>
      <p:pic>
        <p:nvPicPr>
          <p:cNvPr id="50200" name="图片 42" descr="2123420678.jpg"/>
          <p:cNvPicPr>
            <a:picLocks noChangeAspect="1"/>
          </p:cNvPicPr>
          <p:nvPr/>
        </p:nvPicPr>
        <p:blipFill>
          <a:blip r:embed="rId10"/>
          <a:srcRect/>
          <a:stretch>
            <a:fillRect/>
          </a:stretch>
        </p:blipFill>
        <p:spPr bwMode="auto">
          <a:xfrm>
            <a:off x="6475413" y="5357813"/>
            <a:ext cx="2143125" cy="1522412"/>
          </a:xfrm>
          <a:prstGeom prst="rect">
            <a:avLst/>
          </a:prstGeom>
          <a:noFill/>
          <a:ln w="9525">
            <a:noFill/>
            <a:miter lim="800000"/>
            <a:headEnd/>
            <a:tailEnd/>
          </a:ln>
        </p:spPr>
      </p:pic>
      <p:pic>
        <p:nvPicPr>
          <p:cNvPr id="50201" name="图片 43" descr="2123420434.jpg"/>
          <p:cNvPicPr>
            <a:picLocks noChangeAspect="1"/>
          </p:cNvPicPr>
          <p:nvPr/>
        </p:nvPicPr>
        <p:blipFill>
          <a:blip r:embed="rId11"/>
          <a:srcRect/>
          <a:stretch>
            <a:fillRect/>
          </a:stretch>
        </p:blipFill>
        <p:spPr bwMode="auto">
          <a:xfrm>
            <a:off x="8689975" y="5357813"/>
            <a:ext cx="1928813" cy="1485900"/>
          </a:xfrm>
          <a:prstGeom prst="rect">
            <a:avLst/>
          </a:prstGeom>
          <a:noFill/>
          <a:ln w="9525">
            <a:noFill/>
            <a:miter lim="800000"/>
            <a:headEnd/>
            <a:tailEnd/>
          </a:ln>
        </p:spPr>
      </p:pic>
      <p:sp>
        <p:nvSpPr>
          <p:cNvPr id="50202" name="矩形 44"/>
          <p:cNvSpPr>
            <a:spLocks noChangeArrowheads="1"/>
          </p:cNvSpPr>
          <p:nvPr/>
        </p:nvSpPr>
        <p:spPr bwMode="auto">
          <a:xfrm>
            <a:off x="6618288" y="898525"/>
            <a:ext cx="3927475" cy="415925"/>
          </a:xfrm>
          <a:prstGeom prst="rect">
            <a:avLst/>
          </a:prstGeom>
          <a:noFill/>
          <a:ln w="9525">
            <a:noFill/>
            <a:miter lim="800000"/>
          </a:ln>
        </p:spPr>
        <p:txBody>
          <a:bodyPr>
            <a:spAutoFit/>
          </a:bodyPr>
          <a:lstStyle/>
          <a:p>
            <a:r>
              <a:rPr lang="zh-CN" altLang="en-US">
                <a:latin typeface="华文新魏"/>
                <a:ea typeface="华文新魏"/>
                <a:cs typeface="华文新魏"/>
              </a:rPr>
              <a:t>习近平在江苏调研（</a:t>
            </a:r>
            <a:r>
              <a:rPr lang="en-US" altLang="zh-CN">
                <a:latin typeface="华文新魏"/>
                <a:ea typeface="华文新魏"/>
                <a:cs typeface="华文新魏"/>
              </a:rPr>
              <a:t>2014.12 </a:t>
            </a:r>
            <a:r>
              <a:rPr lang="zh-CN" altLang="en-US">
                <a:latin typeface="华文新魏"/>
                <a:ea typeface="华文新魏"/>
                <a:cs typeface="华文新魏"/>
              </a:rPr>
              <a:t>）</a:t>
            </a:r>
          </a:p>
        </p:txBody>
      </p:sp>
      <p:pic>
        <p:nvPicPr>
          <p:cNvPr id="50203" name="图片 45" descr="W020161108549455046292.png"/>
          <p:cNvPicPr>
            <a:picLocks noChangeAspect="1"/>
          </p:cNvPicPr>
          <p:nvPr/>
        </p:nvPicPr>
        <p:blipFill>
          <a:blip r:embed="rId12">
            <a:clrChange>
              <a:clrFrom>
                <a:srgbClr val="FFFFFF"/>
              </a:clrFrom>
              <a:clrTo>
                <a:srgbClr val="FFFFFF">
                  <a:alpha val="0"/>
                </a:srgbClr>
              </a:clrTo>
            </a:clrChange>
          </a:blip>
          <a:srcRect b="3722"/>
          <a:stretch>
            <a:fillRect/>
          </a:stretch>
        </p:blipFill>
        <p:spPr bwMode="auto">
          <a:xfrm>
            <a:off x="1046163" y="4584700"/>
            <a:ext cx="3821112" cy="2587625"/>
          </a:xfrm>
          <a:prstGeom prst="rect">
            <a:avLst/>
          </a:prstGeom>
          <a:noFill/>
          <a:ln w="9525">
            <a:noFill/>
            <a:miter lim="800000"/>
            <a:headEnd/>
            <a:tailEnd/>
          </a:ln>
        </p:spPr>
      </p:pic>
      <p:sp>
        <p:nvSpPr>
          <p:cNvPr id="36" name="圆角矩形 35"/>
          <p:cNvSpPr/>
          <p:nvPr/>
        </p:nvSpPr>
        <p:spPr>
          <a:xfrm>
            <a:off x="20556" y="835884"/>
            <a:ext cx="5883357"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38" name="图片 37" descr="W020140818589951896987.jpg"/>
          <p:cNvPicPr>
            <a:picLocks noChangeAspect="1"/>
          </p:cNvPicPr>
          <p:nvPr/>
        </p:nvPicPr>
        <p:blipFill>
          <a:blip r:embed="rId13"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48" name="矩形 47"/>
          <p:cNvSpPr/>
          <p:nvPr/>
        </p:nvSpPr>
        <p:spPr>
          <a:xfrm>
            <a:off x="688975" y="814388"/>
            <a:ext cx="5364163"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四个全面战略布署</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提出过程</a:t>
            </a:r>
          </a:p>
        </p:txBody>
      </p:sp>
    </p:spTree>
  </p:cSld>
  <p:clrMapOvr>
    <a:masterClrMapping/>
  </p:clrMapOvr>
  <p:transition spd="slow" advTm="0"/>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sp>
        <p:nvSpPr>
          <p:cNvPr id="52228" name="文本框 4"/>
          <p:cNvSpPr txBox="1">
            <a:spLocks noChangeArrowheads="1"/>
          </p:cNvSpPr>
          <p:nvPr/>
        </p:nvSpPr>
        <p:spPr bwMode="auto">
          <a:xfrm>
            <a:off x="3313113" y="6719888"/>
            <a:ext cx="4224337" cy="368300"/>
          </a:xfrm>
          <a:prstGeom prst="rect">
            <a:avLst/>
          </a:prstGeom>
          <a:noFill/>
          <a:ln w="9525">
            <a:noFill/>
            <a:miter lim="800000"/>
          </a:ln>
        </p:spPr>
        <p:txBody>
          <a:bodyPr>
            <a:spAutoFit/>
          </a:bodyPr>
          <a:lstStyle/>
          <a:p>
            <a:endParaRPr lang="zh-CN" altLang="zh-CN" sz="1800"/>
          </a:p>
        </p:txBody>
      </p:sp>
      <p:pic>
        <p:nvPicPr>
          <p:cNvPr id="52229"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52230"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52236"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52238"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1" name="圆角矩形 20"/>
          <p:cNvSpPr/>
          <p:nvPr/>
        </p:nvSpPr>
        <p:spPr>
          <a:xfrm>
            <a:off x="20556" y="835884"/>
            <a:ext cx="5240415"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2" name="图片 21"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3" name="矩形 22"/>
          <p:cNvSpPr/>
          <p:nvPr/>
        </p:nvSpPr>
        <p:spPr>
          <a:xfrm>
            <a:off x="688975" y="814388"/>
            <a:ext cx="4643438" cy="523875"/>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四个全面战略布署</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评价</a:t>
            </a:r>
          </a:p>
        </p:txBody>
      </p:sp>
      <p:pic>
        <p:nvPicPr>
          <p:cNvPr id="52246" name="图片 27" descr="69b5OOOPICfe.jpg"/>
          <p:cNvPicPr>
            <a:picLocks noChangeAspect="1"/>
          </p:cNvPicPr>
          <p:nvPr/>
        </p:nvPicPr>
        <p:blipFill>
          <a:blip r:embed="rId7">
            <a:clrChange>
              <a:clrFrom>
                <a:srgbClr val="FFFFFF"/>
              </a:clrFrom>
              <a:clrTo>
                <a:srgbClr val="FFFFFF">
                  <a:alpha val="0"/>
                </a:srgbClr>
              </a:clrTo>
            </a:clrChange>
          </a:blip>
          <a:srcRect t="3125" b="4166"/>
          <a:stretch>
            <a:fillRect/>
          </a:stretch>
        </p:blipFill>
        <p:spPr bwMode="auto">
          <a:xfrm>
            <a:off x="963613" y="1706563"/>
            <a:ext cx="9813925" cy="4791075"/>
          </a:xfrm>
          <a:prstGeom prst="rect">
            <a:avLst/>
          </a:prstGeom>
          <a:noFill/>
          <a:ln w="9525">
            <a:noFill/>
            <a:miter lim="800000"/>
            <a:headEnd/>
            <a:tailEnd/>
          </a:ln>
        </p:spPr>
      </p:pic>
    </p:spTree>
  </p:cSld>
  <p:clrMapOvr>
    <a:masterClrMapping/>
  </p:clrMapOvr>
  <p:transition spd="slow" advTm="0"/>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rotWithShape="1">
          <a:blip r:embed="rId3" cstate="print"/>
          <a:srcRect l="24814" r="13974" b="25049"/>
          <a:stretch>
            <a:fillRect/>
          </a:stretch>
        </p:blipFill>
        <p:spPr>
          <a:xfrm>
            <a:off x="6403979" y="1028682"/>
            <a:ext cx="5000660" cy="5857916"/>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54277"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54278"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54284"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54286"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20556" y="835884"/>
            <a:ext cx="4168845"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7"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4" name="矩形 23"/>
          <p:cNvSpPr/>
          <p:nvPr/>
        </p:nvSpPr>
        <p:spPr>
          <a:xfrm>
            <a:off x="688975" y="814388"/>
            <a:ext cx="3568700"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新发展理念</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提出</a:t>
            </a:r>
          </a:p>
        </p:txBody>
      </p:sp>
      <p:pic>
        <p:nvPicPr>
          <p:cNvPr id="54294" name="图片 28" descr="7 (8).png"/>
          <p:cNvPicPr>
            <a:picLocks noChangeAspect="1"/>
          </p:cNvPicPr>
          <p:nvPr/>
        </p:nvPicPr>
        <p:blipFill>
          <a:blip r:embed="rId8"/>
          <a:srcRect t="23044" b="19530"/>
          <a:stretch>
            <a:fillRect/>
          </a:stretch>
        </p:blipFill>
        <p:spPr bwMode="auto">
          <a:xfrm>
            <a:off x="117475" y="1900238"/>
            <a:ext cx="1474788" cy="700087"/>
          </a:xfrm>
          <a:prstGeom prst="rect">
            <a:avLst/>
          </a:prstGeom>
          <a:noFill/>
          <a:ln w="9525">
            <a:noFill/>
            <a:miter lim="800000"/>
            <a:headEnd/>
            <a:tailEnd/>
          </a:ln>
        </p:spPr>
      </p:pic>
      <p:sp>
        <p:nvSpPr>
          <p:cNvPr id="30" name="矩形 29"/>
          <p:cNvSpPr/>
          <p:nvPr/>
        </p:nvSpPr>
        <p:spPr>
          <a:xfrm>
            <a:off x="398463" y="1957388"/>
            <a:ext cx="1004887" cy="584200"/>
          </a:xfrm>
          <a:prstGeom prst="rect">
            <a:avLst/>
          </a:prstGeom>
        </p:spPr>
        <p:txBody>
          <a:bodyPr wrap="none">
            <a:spAutoFit/>
          </a:bodyPr>
          <a:lstStyle/>
          <a:p>
            <a:pPr fontAlgn="auto">
              <a:spcBef>
                <a:spcPts val="0"/>
              </a:spcBef>
              <a:spcAft>
                <a:spcPts val="0"/>
              </a:spcAft>
              <a:defRPr/>
            </a:pPr>
            <a:r>
              <a:rPr lang="zh-CN" altLang="en-US" sz="3200" dirty="0">
                <a:solidFill>
                  <a:prstClr val="black"/>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时间</a:t>
            </a:r>
            <a:endParaRPr lang="zh-CN" altLang="en-US" dirty="0">
              <a:latin typeface="+mn-lt"/>
              <a:ea typeface="+mn-ea"/>
            </a:endParaRPr>
          </a:p>
        </p:txBody>
      </p:sp>
      <p:sp>
        <p:nvSpPr>
          <p:cNvPr id="54296" name="矩形 31"/>
          <p:cNvSpPr>
            <a:spLocks noChangeArrowheads="1"/>
          </p:cNvSpPr>
          <p:nvPr/>
        </p:nvSpPr>
        <p:spPr bwMode="auto">
          <a:xfrm>
            <a:off x="1689100" y="1957388"/>
            <a:ext cx="2284413" cy="584200"/>
          </a:xfrm>
          <a:prstGeom prst="rect">
            <a:avLst/>
          </a:prstGeom>
          <a:noFill/>
          <a:ln w="9525">
            <a:noFill/>
            <a:miter lim="800000"/>
          </a:ln>
        </p:spPr>
        <p:txBody>
          <a:bodyPr wrap="none">
            <a:spAutoFit/>
          </a:bodyPr>
          <a:lstStyle/>
          <a:p>
            <a:r>
              <a:rPr lang="en-US" altLang="zh-CN" sz="3200">
                <a:solidFill>
                  <a:srgbClr val="C00000"/>
                </a:solidFill>
                <a:latin typeface="华文新魏"/>
                <a:ea typeface="华文新魏"/>
                <a:cs typeface="华文新魏"/>
              </a:rPr>
              <a:t>2015</a:t>
            </a:r>
            <a:r>
              <a:rPr lang="zh-CN" altLang="en-US" sz="3200">
                <a:solidFill>
                  <a:srgbClr val="C00000"/>
                </a:solidFill>
                <a:latin typeface="华文新魏"/>
                <a:ea typeface="华文新魏"/>
                <a:cs typeface="华文新魏"/>
              </a:rPr>
              <a:t>年</a:t>
            </a:r>
            <a:r>
              <a:rPr lang="en-US" altLang="zh-CN" sz="3200">
                <a:solidFill>
                  <a:srgbClr val="000000"/>
                </a:solidFill>
                <a:latin typeface="华文新魏"/>
                <a:ea typeface="华文新魏"/>
                <a:cs typeface="华文新魏"/>
              </a:rPr>
              <a:t>10</a:t>
            </a:r>
            <a:r>
              <a:rPr lang="zh-CN" altLang="en-US" sz="3200">
                <a:solidFill>
                  <a:srgbClr val="000000"/>
                </a:solidFill>
                <a:latin typeface="华文新魏"/>
                <a:ea typeface="华文新魏"/>
                <a:cs typeface="华文新魏"/>
              </a:rPr>
              <a:t>月</a:t>
            </a:r>
            <a:endParaRPr lang="zh-CN" altLang="en-US" sz="3200">
              <a:latin typeface="Calibri" panose="020F0502020204030204" pitchFamily="34" charset="0"/>
            </a:endParaRPr>
          </a:p>
        </p:txBody>
      </p:sp>
      <p:pic>
        <p:nvPicPr>
          <p:cNvPr id="54297" name="图片 33" descr="7 (8).png"/>
          <p:cNvPicPr>
            <a:picLocks noChangeAspect="1"/>
          </p:cNvPicPr>
          <p:nvPr/>
        </p:nvPicPr>
        <p:blipFill>
          <a:blip r:embed="rId8"/>
          <a:srcRect t="23044" b="19530"/>
          <a:stretch>
            <a:fillRect/>
          </a:stretch>
        </p:blipFill>
        <p:spPr bwMode="auto">
          <a:xfrm>
            <a:off x="117475" y="2743200"/>
            <a:ext cx="1474788" cy="700088"/>
          </a:xfrm>
          <a:prstGeom prst="rect">
            <a:avLst/>
          </a:prstGeom>
          <a:noFill/>
          <a:ln w="9525">
            <a:noFill/>
            <a:miter lim="800000"/>
            <a:headEnd/>
            <a:tailEnd/>
          </a:ln>
        </p:spPr>
      </p:pic>
      <p:sp>
        <p:nvSpPr>
          <p:cNvPr id="54298" name="矩形 34"/>
          <p:cNvSpPr>
            <a:spLocks noChangeArrowheads="1"/>
          </p:cNvSpPr>
          <p:nvPr/>
        </p:nvSpPr>
        <p:spPr bwMode="auto">
          <a:xfrm>
            <a:off x="398463" y="2800350"/>
            <a:ext cx="1004887" cy="585788"/>
          </a:xfrm>
          <a:prstGeom prst="rect">
            <a:avLst/>
          </a:prstGeom>
          <a:noFill/>
          <a:ln w="9525">
            <a:noFill/>
            <a:miter lim="800000"/>
          </a:ln>
        </p:spPr>
        <p:txBody>
          <a:bodyPr wrap="none">
            <a:spAutoFit/>
          </a:bodyPr>
          <a:lstStyle/>
          <a:p>
            <a:r>
              <a:rPr lang="zh-CN" altLang="en-US" sz="3200">
                <a:latin typeface="华文隶书"/>
                <a:ea typeface="华文隶书"/>
                <a:cs typeface="华文隶书"/>
              </a:rPr>
              <a:t>会议</a:t>
            </a:r>
          </a:p>
        </p:txBody>
      </p:sp>
      <p:sp>
        <p:nvSpPr>
          <p:cNvPr id="54299" name="矩形 35"/>
          <p:cNvSpPr>
            <a:spLocks noChangeArrowheads="1"/>
          </p:cNvSpPr>
          <p:nvPr/>
        </p:nvSpPr>
        <p:spPr bwMode="auto">
          <a:xfrm>
            <a:off x="376238" y="3649663"/>
            <a:ext cx="5813425" cy="2306637"/>
          </a:xfrm>
          <a:prstGeom prst="rect">
            <a:avLst/>
          </a:prstGeom>
          <a:noFill/>
          <a:ln w="9525">
            <a:noFill/>
            <a:miter lim="800000"/>
          </a:ln>
        </p:spPr>
        <p:txBody>
          <a:bodyPr>
            <a:spAutoFit/>
          </a:bodyPr>
          <a:lstStyle/>
          <a:p>
            <a:r>
              <a:rPr lang="en-US" altLang="zh-CN" sz="3600">
                <a:solidFill>
                  <a:srgbClr val="C00000"/>
                </a:solidFill>
                <a:latin typeface="华文新魏"/>
                <a:ea typeface="华文新魏"/>
                <a:cs typeface="华文新魏"/>
              </a:rPr>
              <a:t>   </a:t>
            </a:r>
            <a:r>
              <a:rPr lang="zh-CN" altLang="en-US" sz="3600">
                <a:solidFill>
                  <a:srgbClr val="C00000"/>
                </a:solidFill>
                <a:latin typeface="华文新魏"/>
                <a:ea typeface="华文新魏"/>
                <a:cs typeface="华文新魏"/>
              </a:rPr>
              <a:t>中共十八届五中全会</a:t>
            </a:r>
            <a:r>
              <a:rPr lang="zh-CN" altLang="en-US" sz="3600">
                <a:latin typeface="华文新魏"/>
                <a:ea typeface="华文新魏"/>
                <a:cs typeface="华文新魏"/>
              </a:rPr>
              <a:t>全会审议通过了</a:t>
            </a:r>
            <a:r>
              <a:rPr lang="en-US" altLang="zh-CN" sz="3600">
                <a:latin typeface="华文新魏"/>
                <a:ea typeface="华文新魏"/>
                <a:cs typeface="华文新魏"/>
              </a:rPr>
              <a:t>《</a:t>
            </a:r>
            <a:r>
              <a:rPr lang="zh-CN" altLang="en-US" sz="3600">
                <a:solidFill>
                  <a:srgbClr val="C00000"/>
                </a:solidFill>
                <a:latin typeface="华文新魏"/>
                <a:ea typeface="华文新魏"/>
                <a:cs typeface="华文新魏"/>
              </a:rPr>
              <a:t>中共中央关于制定国民经济和社会发展第十三个五年规划的建议</a:t>
            </a:r>
            <a:r>
              <a:rPr lang="en-US" altLang="zh-CN" sz="3600">
                <a:latin typeface="华文新魏"/>
                <a:ea typeface="华文新魏"/>
                <a:cs typeface="华文新魏"/>
              </a:rPr>
              <a:t>》</a:t>
            </a:r>
            <a:r>
              <a:rPr lang="zh-CN" altLang="en-US" sz="3600">
                <a:latin typeface="华文新魏"/>
                <a:ea typeface="华文新魏"/>
                <a:cs typeface="华文新魏"/>
              </a:rPr>
              <a:t>。</a:t>
            </a:r>
            <a:endParaRPr lang="zh-CN" altLang="en-US" sz="3600">
              <a:latin typeface="Calibri" panose="020F0502020204030204" pitchFamily="34" charset="0"/>
            </a:endParaRPr>
          </a:p>
        </p:txBody>
      </p:sp>
      <p:pic>
        <p:nvPicPr>
          <p:cNvPr id="54300" name="图片 45" descr="5.jpg"/>
          <p:cNvPicPr>
            <a:picLocks noChangeAspect="1"/>
          </p:cNvPicPr>
          <p:nvPr/>
        </p:nvPicPr>
        <p:blipFill>
          <a:blip r:embed="rId9"/>
          <a:srcRect/>
          <a:stretch>
            <a:fillRect/>
          </a:stretch>
        </p:blipFill>
        <p:spPr bwMode="auto">
          <a:xfrm>
            <a:off x="6618288" y="1171575"/>
            <a:ext cx="4714875" cy="2806700"/>
          </a:xfrm>
          <a:prstGeom prst="rect">
            <a:avLst/>
          </a:prstGeom>
          <a:noFill/>
          <a:ln w="9525">
            <a:noFill/>
            <a:miter lim="800000"/>
            <a:headEnd/>
            <a:tailEnd/>
          </a:ln>
        </p:spPr>
      </p:pic>
      <p:pic>
        <p:nvPicPr>
          <p:cNvPr id="54301" name="图片 48" descr="1.jpg"/>
          <p:cNvPicPr>
            <a:picLocks noChangeAspect="1"/>
          </p:cNvPicPr>
          <p:nvPr/>
        </p:nvPicPr>
        <p:blipFill>
          <a:blip r:embed="rId10"/>
          <a:srcRect l="1628" t="20238" r="2344" b="17262"/>
          <a:stretch>
            <a:fillRect/>
          </a:stretch>
        </p:blipFill>
        <p:spPr bwMode="auto">
          <a:xfrm>
            <a:off x="6689725" y="4100513"/>
            <a:ext cx="4683125" cy="2500312"/>
          </a:xfrm>
          <a:prstGeom prst="rect">
            <a:avLst/>
          </a:prstGeom>
          <a:noFill/>
          <a:ln w="9525">
            <a:noFill/>
            <a:miter lim="800000"/>
            <a:headEnd/>
            <a:tailEnd/>
          </a:ln>
        </p:spPr>
      </p:pic>
    </p:spTree>
  </p:cSld>
  <p:clrMapOvr>
    <a:masterClrMapping/>
  </p:clrMapOvr>
  <p:transition spd="slow" advTm="0"/>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56324"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56325"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56331"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56333"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20556" y="835884"/>
            <a:ext cx="4168845"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4" name="矩形 23"/>
          <p:cNvSpPr/>
          <p:nvPr/>
        </p:nvSpPr>
        <p:spPr>
          <a:xfrm>
            <a:off x="688975" y="814388"/>
            <a:ext cx="3578225"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新发展理念</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内容</a:t>
            </a:r>
          </a:p>
        </p:txBody>
      </p:sp>
      <p:sp>
        <p:nvSpPr>
          <p:cNvPr id="38" name="矩形 37"/>
          <p:cNvSpPr/>
          <p:nvPr/>
        </p:nvSpPr>
        <p:spPr>
          <a:xfrm>
            <a:off x="1760509" y="1671624"/>
            <a:ext cx="8572560" cy="706755"/>
          </a:xfrm>
          <a:prstGeom prst="rect">
            <a:avLst/>
          </a:prstGeom>
        </p:spPr>
        <p:txBody>
          <a:bodyPr>
            <a:spAutoFit/>
          </a:bodyPr>
          <a:lstStyle/>
          <a:p>
            <a:pPr fontAlgn="auto">
              <a:spcBef>
                <a:spcPts val="0"/>
              </a:spcBef>
              <a:spcAft>
                <a:spcPts val="0"/>
              </a:spcAft>
              <a:defRPr/>
            </a:pPr>
            <a:r>
              <a:rPr lang="zh-CN" altLang="en-US" sz="4000" b="1" dirty="0">
                <a:gradFill>
                  <a:gsLst>
                    <a:gs pos="0">
                      <a:srgbClr val="007BD3"/>
                    </a:gs>
                    <a:gs pos="100000">
                      <a:srgbClr val="034373"/>
                    </a:gs>
                  </a:gsLst>
                  <a:lin scaled="0"/>
                </a:gradFill>
                <a:latin typeface="微软雅黑" panose="020B0503020204020204" pitchFamily="34" charset="-122"/>
                <a:ea typeface="微软雅黑" panose="020B0503020204020204" pitchFamily="34" charset="-122"/>
              </a:rPr>
              <a:t>创新、协调、绿色、开放、共享</a:t>
            </a:r>
          </a:p>
        </p:txBody>
      </p:sp>
      <p:pic>
        <p:nvPicPr>
          <p:cNvPr id="56342" name="图片 44" descr="5dc42fd3c11345cab43e926a07ec948a.jpeg"/>
          <p:cNvPicPr>
            <a:picLocks noChangeAspect="1"/>
          </p:cNvPicPr>
          <p:nvPr/>
        </p:nvPicPr>
        <p:blipFill>
          <a:blip r:embed="rId7">
            <a:clrChange>
              <a:clrFrom>
                <a:srgbClr val="F5F5F3"/>
              </a:clrFrom>
              <a:clrTo>
                <a:srgbClr val="F5F5F3">
                  <a:alpha val="0"/>
                </a:srgbClr>
              </a:clrTo>
            </a:clrChange>
          </a:blip>
          <a:srcRect/>
          <a:stretch>
            <a:fillRect/>
          </a:stretch>
        </p:blipFill>
        <p:spPr bwMode="auto">
          <a:xfrm>
            <a:off x="1831975" y="3021013"/>
            <a:ext cx="7429500" cy="4179887"/>
          </a:xfrm>
          <a:prstGeom prst="rect">
            <a:avLst/>
          </a:prstGeom>
          <a:noFill/>
          <a:ln w="9525">
            <a:noFill/>
            <a:miter lim="800000"/>
            <a:headEnd/>
            <a:tailEnd/>
          </a:ln>
        </p:spPr>
      </p:pic>
    </p:spTree>
  </p:cSld>
  <p:clrMapOvr>
    <a:masterClrMapping/>
  </p:clrMapOvr>
  <p:transition spd="slow" advTm="0"/>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58372"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58373"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58379"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58381"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20556" y="835884"/>
            <a:ext cx="4168845"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4" name="矩形 23"/>
          <p:cNvSpPr/>
          <p:nvPr/>
        </p:nvSpPr>
        <p:spPr>
          <a:xfrm>
            <a:off x="688975" y="814388"/>
            <a:ext cx="3500438"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新发展理念</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目标</a:t>
            </a:r>
          </a:p>
        </p:txBody>
      </p:sp>
      <p:sp>
        <p:nvSpPr>
          <p:cNvPr id="58389" name="TextBox 25"/>
          <p:cNvSpPr txBox="1">
            <a:spLocks noChangeArrowheads="1"/>
          </p:cNvSpPr>
          <p:nvPr/>
        </p:nvSpPr>
        <p:spPr bwMode="auto">
          <a:xfrm>
            <a:off x="877888" y="1336675"/>
            <a:ext cx="9715500" cy="2773363"/>
          </a:xfrm>
          <a:prstGeom prst="rect">
            <a:avLst/>
          </a:prstGeom>
          <a:noFill/>
          <a:ln w="9525">
            <a:noFill/>
            <a:miter lim="800000"/>
          </a:ln>
        </p:spPr>
        <p:txBody>
          <a:bodyPr>
            <a:spAutoFit/>
          </a:bodyPr>
          <a:lstStyle/>
          <a:p>
            <a:pPr>
              <a:lnSpc>
                <a:spcPct val="120000"/>
              </a:lnSpc>
            </a:pPr>
            <a:r>
              <a:rPr lang="zh-CN" altLang="en-US" sz="4000">
                <a:latin typeface="华文新魏"/>
                <a:ea typeface="华文新魏"/>
                <a:cs typeface="华文新魏"/>
              </a:rPr>
              <a:t>　　</a:t>
            </a:r>
            <a:r>
              <a:rPr lang="zh-CN" altLang="en-US" sz="3600" b="1">
                <a:latin typeface="微软雅黑" panose="020B0503020204020204" pitchFamily="34" charset="-122"/>
                <a:ea typeface="微软雅黑" panose="020B0503020204020204" pitchFamily="34" charset="-122"/>
              </a:rPr>
              <a:t>着力</a:t>
            </a:r>
            <a:r>
              <a:rPr lang="zh-CN" altLang="en-US" sz="3600" b="1">
                <a:solidFill>
                  <a:srgbClr val="C00000"/>
                </a:solidFill>
                <a:latin typeface="微软雅黑" panose="020B0503020204020204" pitchFamily="34" charset="-122"/>
                <a:ea typeface="微软雅黑" panose="020B0503020204020204" pitchFamily="34" charset="-122"/>
              </a:rPr>
              <a:t>提高</a:t>
            </a:r>
            <a:r>
              <a:rPr lang="zh-CN" altLang="en-US" sz="3600" b="1">
                <a:latin typeface="微软雅黑" panose="020B0503020204020204" pitchFamily="34" charset="-122"/>
                <a:ea typeface="微软雅黑" panose="020B0503020204020204" pitchFamily="34" charset="-122"/>
              </a:rPr>
              <a:t>发展质量和效益，</a:t>
            </a:r>
            <a:r>
              <a:rPr lang="zh-CN" altLang="en-US" sz="3600" b="1">
                <a:solidFill>
                  <a:srgbClr val="C00000"/>
                </a:solidFill>
                <a:latin typeface="微软雅黑" panose="020B0503020204020204" pitchFamily="34" charset="-122"/>
                <a:ea typeface="微软雅黑" panose="020B0503020204020204" pitchFamily="34" charset="-122"/>
              </a:rPr>
              <a:t>形成</a:t>
            </a:r>
            <a:r>
              <a:rPr lang="zh-CN" altLang="en-US" sz="3600" b="1">
                <a:latin typeface="微软雅黑" panose="020B0503020204020204" pitchFamily="34" charset="-122"/>
                <a:ea typeface="微软雅黑" panose="020B0503020204020204" pitchFamily="34" charset="-122"/>
              </a:rPr>
              <a:t>平衡发展结构，</a:t>
            </a:r>
            <a:r>
              <a:rPr lang="zh-CN" altLang="en-US" sz="3600" b="1">
                <a:solidFill>
                  <a:srgbClr val="C00000"/>
                </a:solidFill>
                <a:latin typeface="微软雅黑" panose="020B0503020204020204" pitchFamily="34" charset="-122"/>
                <a:ea typeface="微软雅黑" panose="020B0503020204020204" pitchFamily="34" charset="-122"/>
              </a:rPr>
              <a:t>改善</a:t>
            </a:r>
            <a:r>
              <a:rPr lang="zh-CN" altLang="en-US" sz="3600" b="1">
                <a:latin typeface="微软雅黑" panose="020B0503020204020204" pitchFamily="34" charset="-122"/>
                <a:ea typeface="微软雅黑" panose="020B0503020204020204" pitchFamily="34" charset="-122"/>
              </a:rPr>
              <a:t>生态环境，</a:t>
            </a:r>
            <a:r>
              <a:rPr lang="zh-CN" altLang="en-US" sz="3600" b="1">
                <a:solidFill>
                  <a:srgbClr val="C00000"/>
                </a:solidFill>
                <a:latin typeface="微软雅黑" panose="020B0503020204020204" pitchFamily="34" charset="-122"/>
                <a:ea typeface="微软雅黑" panose="020B0503020204020204" pitchFamily="34" charset="-122"/>
              </a:rPr>
              <a:t>实现</a:t>
            </a:r>
            <a:r>
              <a:rPr lang="zh-CN" altLang="en-US" sz="3600" b="1">
                <a:latin typeface="微软雅黑" panose="020B0503020204020204" pitchFamily="34" charset="-122"/>
                <a:ea typeface="微软雅黑" panose="020B0503020204020204" pitchFamily="34" charset="-122"/>
              </a:rPr>
              <a:t>合作共赢，</a:t>
            </a:r>
            <a:r>
              <a:rPr lang="zh-CN" altLang="en-US" sz="3600" b="1">
                <a:solidFill>
                  <a:srgbClr val="C00000"/>
                </a:solidFill>
                <a:latin typeface="微软雅黑" panose="020B0503020204020204" pitchFamily="34" charset="-122"/>
                <a:ea typeface="微软雅黑" panose="020B0503020204020204" pitchFamily="34" charset="-122"/>
              </a:rPr>
              <a:t>增进</a:t>
            </a:r>
            <a:r>
              <a:rPr lang="zh-CN" altLang="en-US" sz="3600" b="1">
                <a:latin typeface="微软雅黑" panose="020B0503020204020204" pitchFamily="34" charset="-122"/>
                <a:ea typeface="微软雅黑" panose="020B0503020204020204" pitchFamily="34" charset="-122"/>
              </a:rPr>
              <a:t>人民福祉。</a:t>
            </a:r>
            <a:endParaRPr lang="zh-CN" altLang="en-US" sz="4000">
              <a:latin typeface="华文新魏"/>
              <a:ea typeface="华文新魏"/>
              <a:cs typeface="华文新魏"/>
            </a:endParaRPr>
          </a:p>
          <a:p>
            <a:endParaRPr lang="zh-CN" altLang="en-US" sz="4000">
              <a:latin typeface="华文新魏"/>
              <a:ea typeface="华文新魏"/>
              <a:cs typeface="华文新魏"/>
            </a:endParaRPr>
          </a:p>
        </p:txBody>
      </p:sp>
      <p:pic>
        <p:nvPicPr>
          <p:cNvPr id="58390" name="图片 29" descr="201709131403160033.jpg"/>
          <p:cNvPicPr>
            <a:picLocks noChangeAspect="1"/>
          </p:cNvPicPr>
          <p:nvPr/>
        </p:nvPicPr>
        <p:blipFill>
          <a:blip r:embed="rId7">
            <a:clrChange>
              <a:clrFrom>
                <a:srgbClr val="FEFFFF"/>
              </a:clrFrom>
              <a:clrTo>
                <a:srgbClr val="FEFFFF">
                  <a:alpha val="0"/>
                </a:srgbClr>
              </a:clrTo>
            </a:clrChange>
          </a:blip>
          <a:srcRect/>
          <a:stretch>
            <a:fillRect/>
          </a:stretch>
        </p:blipFill>
        <p:spPr bwMode="auto">
          <a:xfrm>
            <a:off x="2582863" y="2976563"/>
            <a:ext cx="7715250" cy="3857625"/>
          </a:xfrm>
          <a:prstGeom prst="rect">
            <a:avLst/>
          </a:prstGeom>
          <a:noFill/>
          <a:ln w="9525">
            <a:noFill/>
            <a:miter lim="800000"/>
            <a:headEnd/>
            <a:tailEnd/>
          </a:ln>
        </p:spPr>
      </p:pic>
    </p:spTree>
  </p:cSld>
  <p:clrMapOvr>
    <a:masterClrMapping/>
  </p:clrMapOvr>
  <p:transition spd="slow" advTm="0"/>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60420"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60421"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60427"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60429"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20556" y="835884"/>
            <a:ext cx="4168845"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4" name="矩形 23"/>
          <p:cNvSpPr/>
          <p:nvPr/>
        </p:nvSpPr>
        <p:spPr>
          <a:xfrm>
            <a:off x="688975" y="814388"/>
            <a:ext cx="3614738"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新发展理念</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目标</a:t>
            </a:r>
          </a:p>
        </p:txBody>
      </p:sp>
      <p:pic>
        <p:nvPicPr>
          <p:cNvPr id="60437" name="Picture 6" descr="t01b0c3b3adaebfd679"/>
          <p:cNvPicPr>
            <a:picLocks noChangeAspect="1"/>
          </p:cNvPicPr>
          <p:nvPr/>
        </p:nvPicPr>
        <p:blipFill>
          <a:blip r:embed="rId7"/>
          <a:srcRect/>
          <a:stretch>
            <a:fillRect/>
          </a:stretch>
        </p:blipFill>
        <p:spPr bwMode="auto">
          <a:xfrm>
            <a:off x="314325" y="1924050"/>
            <a:ext cx="3581400" cy="4054475"/>
          </a:xfrm>
          <a:prstGeom prst="rect">
            <a:avLst/>
          </a:prstGeom>
          <a:noFill/>
          <a:ln w="9525">
            <a:noFill/>
            <a:miter lim="800000"/>
            <a:headEnd/>
            <a:tailEnd/>
          </a:ln>
        </p:spPr>
      </p:pic>
      <p:pic>
        <p:nvPicPr>
          <p:cNvPr id="60438" name="图片 3" descr="绿水青山就是金山银山"/>
          <p:cNvPicPr>
            <a:picLocks noChangeAspect="1"/>
          </p:cNvPicPr>
          <p:nvPr/>
        </p:nvPicPr>
        <p:blipFill>
          <a:blip r:embed="rId8"/>
          <a:srcRect/>
          <a:stretch>
            <a:fillRect/>
          </a:stretch>
        </p:blipFill>
        <p:spPr bwMode="auto">
          <a:xfrm>
            <a:off x="4117975" y="2740025"/>
            <a:ext cx="6704013" cy="2071688"/>
          </a:xfrm>
          <a:prstGeom prst="rect">
            <a:avLst/>
          </a:prstGeom>
          <a:noFill/>
          <a:ln w="9525">
            <a:noFill/>
            <a:miter lim="800000"/>
            <a:headEnd/>
            <a:tailEnd/>
          </a:ln>
        </p:spPr>
      </p:pic>
      <p:sp>
        <p:nvSpPr>
          <p:cNvPr id="38" name="矩形 37"/>
          <p:cNvSpPr/>
          <p:nvPr/>
        </p:nvSpPr>
        <p:spPr>
          <a:xfrm>
            <a:off x="4819303" y="1217599"/>
            <a:ext cx="8572560" cy="706755"/>
          </a:xfrm>
          <a:prstGeom prst="rect">
            <a:avLst/>
          </a:prstGeom>
        </p:spPr>
        <p:txBody>
          <a:bodyPr>
            <a:spAutoFit/>
          </a:bodyPr>
          <a:lstStyle/>
          <a:p>
            <a:pPr fontAlgn="auto">
              <a:spcBef>
                <a:spcPts val="0"/>
              </a:spcBef>
              <a:spcAft>
                <a:spcPts val="0"/>
              </a:spcAft>
              <a:defRPr/>
            </a:pPr>
            <a:r>
              <a:rPr lang="zh-CN" altLang="en-US" sz="4000" b="1" dirty="0">
                <a:gradFill>
                  <a:gsLst>
                    <a:gs pos="0">
                      <a:srgbClr val="14CD68"/>
                    </a:gs>
                    <a:gs pos="100000">
                      <a:srgbClr val="0B6E38"/>
                    </a:gs>
                  </a:gsLst>
                  <a:lin scaled="0"/>
                </a:gradFill>
                <a:latin typeface="微软雅黑" panose="020B0503020204020204" pitchFamily="34" charset="-122"/>
                <a:ea typeface="微软雅黑" panose="020B0503020204020204" pitchFamily="34" charset="-122"/>
              </a:rPr>
              <a:t>绿色环保</a:t>
            </a:r>
          </a:p>
        </p:txBody>
      </p:sp>
    </p:spTree>
  </p:cSld>
  <p:clrMapOvr>
    <a:masterClrMapping/>
  </p:clrMapOvr>
  <p:transition spd="slow" advTm="0"/>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圆角矩形标注 28"/>
          <p:cNvSpPr/>
          <p:nvPr/>
        </p:nvSpPr>
        <p:spPr>
          <a:xfrm>
            <a:off x="1351566" y="2697474"/>
            <a:ext cx="9001188" cy="4214842"/>
          </a:xfrm>
          <a:prstGeom prst="wedgeRoundRectCallout">
            <a:avLst>
              <a:gd name="adj1" fmla="val 25536"/>
              <a:gd name="adj2" fmla="val -58920"/>
              <a:gd name="adj3" fmla="val 16667"/>
            </a:avLst>
          </a:prstGeom>
          <a:solidFill>
            <a:schemeClr val="bg2">
              <a:lumMod val="90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62471"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62472"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62478"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62480"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20556" y="835884"/>
            <a:ext cx="4168845"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4" name="矩形 23"/>
          <p:cNvSpPr/>
          <p:nvPr/>
        </p:nvSpPr>
        <p:spPr>
          <a:xfrm>
            <a:off x="688975" y="814388"/>
            <a:ext cx="3717925"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新发展理念</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目标</a:t>
            </a:r>
          </a:p>
        </p:txBody>
      </p:sp>
      <p:sp>
        <p:nvSpPr>
          <p:cNvPr id="62488" name="矩形 37"/>
          <p:cNvSpPr>
            <a:spLocks noChangeArrowheads="1"/>
          </p:cNvSpPr>
          <p:nvPr/>
        </p:nvSpPr>
        <p:spPr bwMode="auto">
          <a:xfrm>
            <a:off x="974725" y="1528763"/>
            <a:ext cx="8572500" cy="708025"/>
          </a:xfrm>
          <a:prstGeom prst="rect">
            <a:avLst/>
          </a:prstGeom>
          <a:noFill/>
          <a:ln w="9525">
            <a:noFill/>
            <a:miter lim="800000"/>
          </a:ln>
        </p:spPr>
        <p:txBody>
          <a:bodyPr>
            <a:spAutoFit/>
          </a:bodyPr>
          <a:lstStyle/>
          <a:p>
            <a:r>
              <a:rPr lang="zh-CN" altLang="en-US" sz="4000" b="1">
                <a:solidFill>
                  <a:srgbClr val="C00000"/>
                </a:solidFill>
                <a:latin typeface="微软雅黑" panose="020B0503020204020204" pitchFamily="34" charset="-122"/>
                <a:ea typeface="微软雅黑" panose="020B0503020204020204" pitchFamily="34" charset="-122"/>
              </a:rPr>
              <a:t>共 享</a:t>
            </a:r>
          </a:p>
        </p:txBody>
      </p:sp>
      <p:pic>
        <p:nvPicPr>
          <p:cNvPr id="62489" name="图片 13"/>
          <p:cNvPicPr>
            <a:picLocks noChangeAspect="1" noChangeArrowheads="1"/>
          </p:cNvPicPr>
          <p:nvPr/>
        </p:nvPicPr>
        <p:blipFill>
          <a:blip r:embed="rId7"/>
          <a:srcRect b="7079"/>
          <a:stretch>
            <a:fillRect/>
          </a:stretch>
        </p:blipFill>
        <p:spPr bwMode="auto">
          <a:xfrm>
            <a:off x="1679575" y="2957513"/>
            <a:ext cx="3933825" cy="3000375"/>
          </a:xfrm>
          <a:prstGeom prst="rect">
            <a:avLst/>
          </a:prstGeom>
          <a:noFill/>
          <a:ln w="9525">
            <a:noFill/>
            <a:miter lim="800000"/>
            <a:headEnd/>
            <a:tailEnd/>
          </a:ln>
        </p:spPr>
      </p:pic>
      <p:sp>
        <p:nvSpPr>
          <p:cNvPr id="62490" name="Text Box 13"/>
          <p:cNvSpPr txBox="1">
            <a:spLocks noChangeArrowheads="1"/>
          </p:cNvSpPr>
          <p:nvPr/>
        </p:nvSpPr>
        <p:spPr bwMode="auto">
          <a:xfrm>
            <a:off x="1760538" y="5957888"/>
            <a:ext cx="8001000" cy="953135"/>
          </a:xfrm>
          <a:prstGeom prst="rect">
            <a:avLst/>
          </a:prstGeom>
          <a:noFill/>
          <a:ln w="9525">
            <a:noFill/>
            <a:miter lim="800000"/>
          </a:ln>
        </p:spPr>
        <p:txBody>
          <a:bodyPr>
            <a:spAutoFit/>
          </a:bodyPr>
          <a:lstStyle/>
          <a:p>
            <a:pPr>
              <a:spcBef>
                <a:spcPct val="50000"/>
              </a:spcBef>
            </a:pPr>
            <a:r>
              <a:rPr lang="en-US" altLang="zh-CN" sz="2800">
                <a:latin typeface="华文新魏"/>
                <a:ea typeface="华文新魏"/>
                <a:cs typeface="华文新魏"/>
              </a:rPr>
              <a:t>  </a:t>
            </a:r>
            <a:r>
              <a:rPr lang="en-US" altLang="zh-CN" sz="2800" b="1">
                <a:latin typeface="华文新魏"/>
                <a:ea typeface="华文新魏"/>
                <a:cs typeface="华文新魏"/>
              </a:rPr>
              <a:t> </a:t>
            </a:r>
            <a:r>
              <a:rPr lang="zh-CN" altLang="en-US" sz="2800" b="1">
                <a:latin typeface="华文新魏"/>
                <a:ea typeface="华文新魏"/>
                <a:cs typeface="华文新魏"/>
              </a:rPr>
              <a:t>共享发展，就是要把“蛋糕”分配好，注重解决好社会公平正义问题。</a:t>
            </a:r>
            <a:r>
              <a:rPr lang="zh-CN" altLang="en-US" sz="2800">
                <a:latin typeface="华文新魏"/>
                <a:ea typeface="华文新魏"/>
                <a:cs typeface="华文新魏"/>
              </a:rPr>
              <a:t> </a:t>
            </a:r>
          </a:p>
        </p:txBody>
      </p:sp>
      <p:pic>
        <p:nvPicPr>
          <p:cNvPr id="62491" name="图片 3" descr="扫码共享单车2"/>
          <p:cNvPicPr>
            <a:picLocks noChangeAspect="1"/>
          </p:cNvPicPr>
          <p:nvPr/>
        </p:nvPicPr>
        <p:blipFill>
          <a:blip r:embed="rId8"/>
          <a:srcRect/>
          <a:stretch>
            <a:fillRect/>
          </a:stretch>
        </p:blipFill>
        <p:spPr bwMode="auto">
          <a:xfrm>
            <a:off x="6086475" y="2957513"/>
            <a:ext cx="3675063" cy="3000375"/>
          </a:xfrm>
          <a:prstGeom prst="rect">
            <a:avLst/>
          </a:prstGeom>
          <a:noFill/>
          <a:ln w="9525">
            <a:noFill/>
            <a:miter lim="800000"/>
            <a:headEnd/>
            <a:tailEnd/>
          </a:ln>
        </p:spPr>
      </p:pic>
    </p:spTree>
  </p:cSld>
  <p:clrMapOvr>
    <a:masterClrMapping/>
  </p:clrMapOvr>
  <p:transition spd="slow" advTm="0"/>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64516"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64517"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64523"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64525"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20556" y="835884"/>
            <a:ext cx="4168845"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4" name="矩形 23"/>
          <p:cNvSpPr/>
          <p:nvPr/>
        </p:nvSpPr>
        <p:spPr>
          <a:xfrm>
            <a:off x="688975" y="814388"/>
            <a:ext cx="3681413"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新发展理念</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评价</a:t>
            </a:r>
          </a:p>
        </p:txBody>
      </p:sp>
      <p:sp>
        <p:nvSpPr>
          <p:cNvPr id="64533" name="TextBox 25"/>
          <p:cNvSpPr txBox="1">
            <a:spLocks noChangeArrowheads="1"/>
          </p:cNvSpPr>
          <p:nvPr/>
        </p:nvSpPr>
        <p:spPr bwMode="auto">
          <a:xfrm>
            <a:off x="6186488" y="1957388"/>
            <a:ext cx="5235575" cy="4460875"/>
          </a:xfrm>
          <a:prstGeom prst="rect">
            <a:avLst/>
          </a:prstGeom>
          <a:noFill/>
          <a:ln w="9525">
            <a:noFill/>
            <a:miter lim="800000"/>
          </a:ln>
        </p:spPr>
        <p:txBody>
          <a:bodyPr>
            <a:spAutoFit/>
          </a:bodyPr>
          <a:lstStyle/>
          <a:p>
            <a:pPr>
              <a:lnSpc>
                <a:spcPct val="150000"/>
              </a:lnSpc>
            </a:pPr>
            <a:r>
              <a:rPr lang="zh-CN" altLang="en-US" sz="4000">
                <a:latin typeface="华文新魏"/>
                <a:ea typeface="华文新魏"/>
                <a:cs typeface="华文新魏"/>
              </a:rPr>
              <a:t>　　</a:t>
            </a:r>
            <a:r>
              <a:rPr lang="zh-CN" altLang="en-US" sz="3200" b="1">
                <a:latin typeface="微软雅黑" panose="020B0503020204020204" pitchFamily="34" charset="-122"/>
                <a:ea typeface="微软雅黑" panose="020B0503020204020204" pitchFamily="34" charset="-122"/>
              </a:rPr>
              <a:t>新发展理念</a:t>
            </a:r>
            <a:r>
              <a:rPr lang="zh-CN" altLang="en-US" sz="3200" b="1">
                <a:solidFill>
                  <a:srgbClr val="C00000"/>
                </a:solidFill>
                <a:latin typeface="微软雅黑" panose="020B0503020204020204" pitchFamily="34" charset="-122"/>
                <a:ea typeface="微软雅黑" panose="020B0503020204020204" pitchFamily="34" charset="-122"/>
              </a:rPr>
              <a:t>针对</a:t>
            </a:r>
            <a:r>
              <a:rPr lang="zh-CN" altLang="en-US" sz="3200" b="1">
                <a:latin typeface="微软雅黑" panose="020B0503020204020204" pitchFamily="34" charset="-122"/>
                <a:ea typeface="微软雅黑" panose="020B0503020204020204" pitchFamily="34" charset="-122"/>
              </a:rPr>
              <a:t>的是我国发展中的突出矛盾</a:t>
            </a:r>
            <a:r>
              <a:rPr lang="en-US" altLang="zh-CN" sz="3200" b="1">
                <a:latin typeface="微软雅黑" panose="020B0503020204020204" pitchFamily="34" charset="-122"/>
                <a:ea typeface="微软雅黑" panose="020B0503020204020204" pitchFamily="34" charset="-122"/>
              </a:rPr>
              <a:t>,</a:t>
            </a:r>
            <a:r>
              <a:rPr lang="zh-CN" altLang="en-US" sz="3200" b="1">
                <a:solidFill>
                  <a:srgbClr val="C00000"/>
                </a:solidFill>
                <a:latin typeface="微软雅黑" panose="020B0503020204020204" pitchFamily="34" charset="-122"/>
                <a:ea typeface="微软雅黑" panose="020B0503020204020204" pitchFamily="34" charset="-122"/>
              </a:rPr>
              <a:t>回答</a:t>
            </a:r>
            <a:r>
              <a:rPr lang="zh-CN" altLang="en-US" sz="3200" b="1">
                <a:latin typeface="微软雅黑" panose="020B0503020204020204" pitchFamily="34" charset="-122"/>
                <a:ea typeface="微软雅黑" panose="020B0503020204020204" pitchFamily="34" charset="-122"/>
              </a:rPr>
              <a:t>的是中国当前最为紧迫的现实问题</a:t>
            </a:r>
            <a:r>
              <a:rPr lang="en-US" altLang="zh-CN" sz="3200" b="1">
                <a:latin typeface="微软雅黑" panose="020B0503020204020204" pitchFamily="34" charset="-122"/>
                <a:ea typeface="微软雅黑" panose="020B0503020204020204" pitchFamily="34" charset="-122"/>
              </a:rPr>
              <a:t>,</a:t>
            </a:r>
            <a:r>
              <a:rPr lang="zh-CN" altLang="en-US" sz="3200" b="1">
                <a:solidFill>
                  <a:srgbClr val="C00000"/>
                </a:solidFill>
                <a:latin typeface="微软雅黑" panose="020B0503020204020204" pitchFamily="34" charset="-122"/>
                <a:ea typeface="微软雅黑" panose="020B0503020204020204" pitchFamily="34" charset="-122"/>
              </a:rPr>
              <a:t>关系</a:t>
            </a:r>
            <a:r>
              <a:rPr lang="zh-CN" altLang="en-US" sz="3200" b="1">
                <a:latin typeface="微软雅黑" panose="020B0503020204020204" pitchFamily="34" charset="-122"/>
                <a:ea typeface="微软雅黑" panose="020B0503020204020204" pitchFamily="34" charset="-122"/>
              </a:rPr>
              <a:t>我国发展全局和未来前景。</a:t>
            </a:r>
          </a:p>
          <a:p>
            <a:endParaRPr lang="zh-CN" altLang="en-US" sz="3200" b="1">
              <a:latin typeface="微软雅黑" panose="020B0503020204020204" pitchFamily="34" charset="-122"/>
              <a:ea typeface="微软雅黑" panose="020B0503020204020204" pitchFamily="34" charset="-122"/>
            </a:endParaRPr>
          </a:p>
        </p:txBody>
      </p:sp>
      <p:pic>
        <p:nvPicPr>
          <p:cNvPr id="64534" name="图片 44" descr="201511291005363622 (1).jpg"/>
          <p:cNvPicPr>
            <a:picLocks noChangeAspect="1"/>
          </p:cNvPicPr>
          <p:nvPr/>
        </p:nvPicPr>
        <p:blipFill>
          <a:blip r:embed="rId7"/>
          <a:srcRect l="12817" r="13075"/>
          <a:stretch>
            <a:fillRect/>
          </a:stretch>
        </p:blipFill>
        <p:spPr bwMode="auto">
          <a:xfrm>
            <a:off x="0" y="1957388"/>
            <a:ext cx="5929313" cy="4000500"/>
          </a:xfrm>
          <a:prstGeom prst="rect">
            <a:avLst/>
          </a:prstGeom>
          <a:noFill/>
          <a:ln w="9525">
            <a:noFill/>
            <a:miter lim="800000"/>
            <a:headEnd/>
            <a:tailEnd/>
          </a:ln>
        </p:spPr>
      </p:pic>
    </p:spTree>
  </p:cSld>
  <p:clrMapOvr>
    <a:masterClrMapping/>
  </p:clrMapOvr>
  <p:transition spd="slow" advTm="0"/>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图片 23"/>
          <p:cNvPicPr>
            <a:picLocks noChangeAspect="1"/>
          </p:cNvPicPr>
          <p:nvPr/>
        </p:nvPicPr>
        <p:blipFill>
          <a:blip r:embed="rId3"/>
          <a:srcRect l="2243" t="2242" r="1691" b="1558"/>
          <a:stretch>
            <a:fillRect/>
          </a:stretch>
        </p:blipFill>
        <p:spPr bwMode="auto">
          <a:xfrm>
            <a:off x="0" y="0"/>
            <a:ext cx="11522075" cy="7200900"/>
          </a:xfrm>
          <a:prstGeom prst="rect">
            <a:avLst/>
          </a:prstGeom>
          <a:noFill/>
          <a:ln w="9525">
            <a:noFill/>
            <a:miter lim="800000"/>
            <a:headEnd/>
            <a:tailEnd/>
          </a:ln>
        </p:spPr>
      </p:pic>
      <p:pic>
        <p:nvPicPr>
          <p:cNvPr id="17410" name="图片 32" descr="QQ截图20180117155013.pn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0" y="0"/>
            <a:ext cx="4383088" cy="7200900"/>
          </a:xfrm>
          <a:prstGeom prst="rect">
            <a:avLst/>
          </a:prstGeom>
          <a:noFill/>
          <a:ln w="9525">
            <a:noFill/>
            <a:miter lim="800000"/>
            <a:headEnd/>
            <a:tailEnd/>
          </a:ln>
        </p:spPr>
      </p:pic>
      <p:sp>
        <p:nvSpPr>
          <p:cNvPr id="37" name="圆角矩形 36"/>
          <p:cNvSpPr/>
          <p:nvPr/>
        </p:nvSpPr>
        <p:spPr>
          <a:xfrm>
            <a:off x="760413" y="528638"/>
            <a:ext cx="10144125" cy="4714875"/>
          </a:xfrm>
          <a:prstGeom prst="roundRect">
            <a:avLst>
              <a:gd name="adj" fmla="val 961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dirty="0">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endParaRPr>
          </a:p>
        </p:txBody>
      </p:sp>
      <p:cxnSp>
        <p:nvCxnSpPr>
          <p:cNvPr id="3" name="直接连接符 2"/>
          <p:cNvCxnSpPr/>
          <p:nvPr/>
        </p:nvCxnSpPr>
        <p:spPr>
          <a:xfrm>
            <a:off x="688975" y="1417638"/>
            <a:ext cx="9501188" cy="1587"/>
          </a:xfrm>
          <a:prstGeom prst="line">
            <a:avLst/>
          </a:prstGeom>
          <a:ln w="57150">
            <a:solidFill>
              <a:srgbClr val="760000"/>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2" name="组合 3"/>
          <p:cNvGrpSpPr/>
          <p:nvPr/>
        </p:nvGrpSpPr>
        <p:grpSpPr>
          <a:xfrm>
            <a:off x="760377" y="704660"/>
            <a:ext cx="3744238" cy="642942"/>
            <a:chOff x="3853815" y="1936053"/>
            <a:chExt cx="3744238" cy="1256352"/>
          </a:xfrm>
          <a:solidFill>
            <a:schemeClr val="accent2">
              <a:lumMod val="50000"/>
            </a:schemeClr>
          </a:solidFill>
        </p:grpSpPr>
        <p:sp>
          <p:nvSpPr>
            <p:cNvPr id="5" name="TextBox 4"/>
            <p:cNvSpPr txBox="1"/>
            <p:nvPr/>
          </p:nvSpPr>
          <p:spPr>
            <a:xfrm>
              <a:off x="3853815" y="1936053"/>
              <a:ext cx="3650654" cy="1256352"/>
            </a:xfrm>
            <a:custGeom>
              <a:avLst/>
              <a:gdLst>
                <a:gd name="connsiteX0" fmla="*/ 0 w 3638754"/>
                <a:gd name="connsiteY0" fmla="*/ 0 h 1247943"/>
                <a:gd name="connsiteX1" fmla="*/ 3638754 w 3638754"/>
                <a:gd name="connsiteY1" fmla="*/ 0 h 1247943"/>
                <a:gd name="connsiteX2" fmla="*/ 3638754 w 3638754"/>
                <a:gd name="connsiteY2" fmla="*/ 1247943 h 1247943"/>
                <a:gd name="connsiteX3" fmla="*/ 0 w 3638754"/>
                <a:gd name="connsiteY3" fmla="*/ 1247943 h 1247943"/>
                <a:gd name="connsiteX4" fmla="*/ 0 w 3638754"/>
                <a:gd name="connsiteY4" fmla="*/ 0 h 1247943"/>
                <a:gd name="connsiteX0-1" fmla="*/ 0 w 3638754"/>
                <a:gd name="connsiteY0-2" fmla="*/ 8409 h 1256352"/>
                <a:gd name="connsiteX1-3" fmla="*/ 111925 w 3638754"/>
                <a:gd name="connsiteY1-4" fmla="*/ 0 h 1256352"/>
                <a:gd name="connsiteX2-5" fmla="*/ 3638754 w 3638754"/>
                <a:gd name="connsiteY2-6" fmla="*/ 8409 h 1256352"/>
                <a:gd name="connsiteX3-7" fmla="*/ 3638754 w 3638754"/>
                <a:gd name="connsiteY3-8" fmla="*/ 1256352 h 1256352"/>
                <a:gd name="connsiteX4-9" fmla="*/ 0 w 3638754"/>
                <a:gd name="connsiteY4-10" fmla="*/ 1256352 h 1256352"/>
                <a:gd name="connsiteX5" fmla="*/ 0 w 3638754"/>
                <a:gd name="connsiteY5" fmla="*/ 8409 h 1256352"/>
                <a:gd name="connsiteX0-11" fmla="*/ 11900 w 3650654"/>
                <a:gd name="connsiteY0-12" fmla="*/ 8409 h 1256352"/>
                <a:gd name="connsiteX1-13" fmla="*/ 123825 w 3650654"/>
                <a:gd name="connsiteY1-14" fmla="*/ 0 h 1256352"/>
                <a:gd name="connsiteX2-15" fmla="*/ 3650654 w 3650654"/>
                <a:gd name="connsiteY2-16" fmla="*/ 8409 h 1256352"/>
                <a:gd name="connsiteX3-17" fmla="*/ 3650654 w 3650654"/>
                <a:gd name="connsiteY3-18" fmla="*/ 1256352 h 1256352"/>
                <a:gd name="connsiteX4-19" fmla="*/ 11900 w 3650654"/>
                <a:gd name="connsiteY4-20" fmla="*/ 1256352 h 1256352"/>
                <a:gd name="connsiteX5-21" fmla="*/ 0 w 3650654"/>
                <a:gd name="connsiteY5-22" fmla="*/ 76200 h 1256352"/>
                <a:gd name="connsiteX6" fmla="*/ 11900 w 3650654"/>
                <a:gd name="connsiteY6" fmla="*/ 8409 h 1256352"/>
                <a:gd name="connsiteX0-23" fmla="*/ 0 w 3650654"/>
                <a:gd name="connsiteY0-24" fmla="*/ 76200 h 1256352"/>
                <a:gd name="connsiteX1-25" fmla="*/ 123825 w 3650654"/>
                <a:gd name="connsiteY1-26" fmla="*/ 0 h 1256352"/>
                <a:gd name="connsiteX2-27" fmla="*/ 3650654 w 3650654"/>
                <a:gd name="connsiteY2-28" fmla="*/ 8409 h 1256352"/>
                <a:gd name="connsiteX3-29" fmla="*/ 3650654 w 3650654"/>
                <a:gd name="connsiteY3-30" fmla="*/ 1256352 h 1256352"/>
                <a:gd name="connsiteX4-31" fmla="*/ 11900 w 3650654"/>
                <a:gd name="connsiteY4-32" fmla="*/ 1256352 h 1256352"/>
                <a:gd name="connsiteX5-33" fmla="*/ 0 w 3650654"/>
                <a:gd name="connsiteY5-34" fmla="*/ 76200 h 12563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3650654" h="1256352">
                  <a:moveTo>
                    <a:pt x="0" y="76200"/>
                  </a:moveTo>
                  <a:lnTo>
                    <a:pt x="123825" y="0"/>
                  </a:lnTo>
                  <a:lnTo>
                    <a:pt x="3650654" y="8409"/>
                  </a:lnTo>
                  <a:lnTo>
                    <a:pt x="3650654" y="1256352"/>
                  </a:lnTo>
                  <a:lnTo>
                    <a:pt x="11900" y="1256352"/>
                  </a:lnTo>
                  <a:lnTo>
                    <a:pt x="0" y="76200"/>
                  </a:lnTo>
                  <a:close/>
                </a:path>
              </a:pathLst>
            </a:custGeom>
            <a:grpFill/>
            <a:ln>
              <a:noFill/>
            </a:ln>
            <a:effectLst>
              <a:outerShdw blurRad="444500" dist="254000" dir="8100000" algn="tr" rotWithShape="0">
                <a:prstClr val="black">
                  <a:alpha val="5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ctr">
                <a:defRPr sz="3200">
                  <a:solidFill>
                    <a:schemeClr val="bg1"/>
                  </a:solidFill>
                  <a:latin typeface="微软雅黑" panose="020B0503020204020204" pitchFamily="34" charset="-122"/>
                  <a:ea typeface="微软雅黑" panose="020B0503020204020204" pitchFamily="34"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fontAlgn="auto">
                <a:spcBef>
                  <a:spcPts val="0"/>
                </a:spcBef>
                <a:spcAft>
                  <a:spcPts val="0"/>
                </a:spcAft>
                <a:defRPr/>
              </a:pPr>
              <a:endParaRPr lang="zh-CN" altLang="en-US" sz="11500" dirty="0"/>
            </a:p>
          </p:txBody>
        </p:sp>
        <p:sp>
          <p:nvSpPr>
            <p:cNvPr id="6" name="TextBox 5"/>
            <p:cNvSpPr txBox="1"/>
            <p:nvPr/>
          </p:nvSpPr>
          <p:spPr>
            <a:xfrm>
              <a:off x="3925253" y="2028363"/>
              <a:ext cx="3672800" cy="851444"/>
            </a:xfrm>
            <a:prstGeom prst="rect">
              <a:avLst/>
            </a:prstGeom>
            <a:noFill/>
            <a:scene3d>
              <a:camera prst="orthographicFront"/>
              <a:lightRig rig="threePt" dir="t"/>
            </a:scene3d>
            <a:sp3d>
              <a:bevelT/>
            </a:sp3d>
          </p:spPr>
          <p:txBody>
            <a:bodyPr wrap="none">
              <a:spAutoFit/>
            </a:bodyPr>
            <a:lstStyle/>
            <a:p>
              <a:pPr fontAlgn="auto">
                <a:spcBef>
                  <a:spcPts val="0"/>
                </a:spcBef>
                <a:spcAft>
                  <a:spcPts val="0"/>
                </a:spcAft>
                <a:defRPr/>
              </a:pPr>
              <a:r>
                <a:rPr lang="zh-CN" altLang="en-US" sz="2800" b="1" spc="6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人教版八年级下册</a:t>
              </a:r>
            </a:p>
          </p:txBody>
        </p:sp>
      </p:grpSp>
      <p:sp>
        <p:nvSpPr>
          <p:cNvPr id="29" name="矩形 28"/>
          <p:cNvSpPr/>
          <p:nvPr/>
        </p:nvSpPr>
        <p:spPr>
          <a:xfrm>
            <a:off x="474663" y="1606550"/>
            <a:ext cx="10644187" cy="646113"/>
          </a:xfrm>
          <a:prstGeom prst="rect">
            <a:avLst/>
          </a:prstGeom>
        </p:spPr>
        <p:txBody>
          <a:bodyPr>
            <a:spAutoFit/>
          </a:bodyPr>
          <a:lstStyle/>
          <a:p>
            <a:pPr algn="ctr" fontAlgn="auto">
              <a:spcBef>
                <a:spcPts val="0"/>
              </a:spcBef>
              <a:spcAft>
                <a:spcPts val="0"/>
              </a:spcAft>
              <a:defRPr/>
            </a:pPr>
            <a:r>
              <a:rPr lang="zh-CN" altLang="en-US" sz="3600" b="1" dirty="0">
                <a:solidFill>
                  <a:schemeClr val="bg1"/>
                </a:solidFill>
                <a:effectLst>
                  <a:glow rad="228600">
                    <a:schemeClr val="accent6">
                      <a:satMod val="175000"/>
                      <a:alpha val="40000"/>
                    </a:schemeClr>
                  </a:glow>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第三单元  中国特色社会主义道路</a:t>
            </a:r>
          </a:p>
        </p:txBody>
      </p:sp>
      <p:sp>
        <p:nvSpPr>
          <p:cNvPr id="28" name="文本框 6"/>
          <p:cNvSpPr txBox="1"/>
          <p:nvPr/>
        </p:nvSpPr>
        <p:spPr>
          <a:xfrm>
            <a:off x="1546225" y="2671763"/>
            <a:ext cx="8786813" cy="769937"/>
          </a:xfrm>
          <a:prstGeom prst="rect">
            <a:avLst/>
          </a:prstGeom>
          <a:noFill/>
        </p:spPr>
        <p:txBody>
          <a:bodyPr>
            <a:spAutoFit/>
          </a:bodyPr>
          <a:lstStyle/>
          <a:p>
            <a:pPr algn="ctr" fontAlgn="auto">
              <a:spcBef>
                <a:spcPts val="0"/>
              </a:spcBef>
              <a:spcAft>
                <a:spcPts val="0"/>
              </a:spcAft>
              <a:defRPr/>
            </a:pPr>
            <a:r>
              <a:rPr lang="zh-CN" altLang="en-US" sz="4400" dirty="0">
                <a:solidFill>
                  <a:schemeClr val="bg1"/>
                </a:solidFill>
                <a:effectLst>
                  <a:glow rad="228600">
                    <a:srgbClr val="760000">
                      <a:alpha val="40000"/>
                    </a:srgbClr>
                  </a:glow>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第</a:t>
            </a:r>
            <a:r>
              <a:rPr lang="en-US" altLang="zh-CN" sz="4400" dirty="0">
                <a:solidFill>
                  <a:schemeClr val="bg1"/>
                </a:solidFill>
                <a:effectLst>
                  <a:glow rad="228600">
                    <a:srgbClr val="760000">
                      <a:alpha val="40000"/>
                    </a:srgbClr>
                  </a:glow>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11</a:t>
            </a:r>
            <a:r>
              <a:rPr lang="zh-CN" altLang="en-US" sz="4400" dirty="0">
                <a:solidFill>
                  <a:schemeClr val="bg1"/>
                </a:solidFill>
                <a:effectLst>
                  <a:glow rad="228600">
                    <a:srgbClr val="760000">
                      <a:alpha val="40000"/>
                    </a:srgbClr>
                  </a:glow>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课  为实现中国梦而努力奋斗</a:t>
            </a:r>
            <a:endParaRPr lang="zh-CN" altLang="en-US" sz="4400" dirty="0">
              <a:solidFill>
                <a:srgbClr val="FFFF00"/>
              </a:solidFill>
              <a:effectLst>
                <a:glow rad="228600">
                  <a:srgbClr val="760000">
                    <a:alpha val="40000"/>
                  </a:srgbClr>
                </a:glow>
                <a:outerShdw blurRad="38100" dist="38100" dir="2700000" algn="tl">
                  <a:srgbClr val="000000">
                    <a:alpha val="43137"/>
                  </a:srgbClr>
                </a:outerShdw>
              </a:effectLst>
              <a:latin typeface="华文新魏" panose="02010800040101010101" pitchFamily="2" charset="-122"/>
              <a:ea typeface="华文新魏" panose="02010800040101010101" pitchFamily="2" charset="-122"/>
            </a:endParaRPr>
          </a:p>
        </p:txBody>
      </p:sp>
      <p:pic>
        <p:nvPicPr>
          <p:cNvPr id="17416" name="Picture 18" descr="psd36"/>
          <p:cNvPicPr>
            <a:picLocks noChangeAspect="1" noChangeArrowheads="1"/>
          </p:cNvPicPr>
          <p:nvPr/>
        </p:nvPicPr>
        <p:blipFill>
          <a:blip r:embed="rId5"/>
          <a:srcRect t="12599" b="18141"/>
          <a:stretch>
            <a:fillRect/>
          </a:stretch>
        </p:blipFill>
        <p:spPr bwMode="auto">
          <a:xfrm>
            <a:off x="760413" y="3886200"/>
            <a:ext cx="10144125" cy="2143125"/>
          </a:xfrm>
          <a:prstGeom prst="rect">
            <a:avLst/>
          </a:prstGeom>
          <a:noFill/>
          <a:ln w="3175">
            <a:solidFill>
              <a:srgbClr val="C0C0C0"/>
            </a:solidFill>
            <a:miter lim="800000"/>
            <a:headEnd/>
            <a:tailEnd/>
          </a:ln>
        </p:spPr>
      </p:pic>
      <p:pic>
        <p:nvPicPr>
          <p:cNvPr id="17417" name="图片 19" descr="11_190537_160.jpg"/>
          <p:cNvPicPr>
            <a:picLocks noChangeAspect="1"/>
          </p:cNvPicPr>
          <p:nvPr/>
        </p:nvPicPr>
        <p:blipFill>
          <a:blip r:embed="rId6"/>
          <a:srcRect/>
          <a:stretch>
            <a:fillRect/>
          </a:stretch>
        </p:blipFill>
        <p:spPr bwMode="auto">
          <a:xfrm>
            <a:off x="831850" y="4243388"/>
            <a:ext cx="2606675" cy="1571625"/>
          </a:xfrm>
          <a:prstGeom prst="rect">
            <a:avLst/>
          </a:prstGeom>
          <a:noFill/>
          <a:ln w="9525">
            <a:noFill/>
            <a:miter lim="800000"/>
            <a:headEnd/>
            <a:tailEnd/>
          </a:ln>
        </p:spPr>
      </p:pic>
      <p:pic>
        <p:nvPicPr>
          <p:cNvPr id="17418" name="图片 21" descr="11251115052635_151d.jpg"/>
          <p:cNvPicPr>
            <a:picLocks noChangeAspect="1"/>
          </p:cNvPicPr>
          <p:nvPr/>
        </p:nvPicPr>
        <p:blipFill>
          <a:blip r:embed="rId7"/>
          <a:srcRect/>
          <a:stretch>
            <a:fillRect/>
          </a:stretch>
        </p:blipFill>
        <p:spPr bwMode="auto">
          <a:xfrm>
            <a:off x="3544888" y="4243388"/>
            <a:ext cx="1144587" cy="1571625"/>
          </a:xfrm>
          <a:prstGeom prst="rect">
            <a:avLst/>
          </a:prstGeom>
          <a:noFill/>
          <a:ln w="9525">
            <a:noFill/>
            <a:miter lim="800000"/>
            <a:headEnd/>
            <a:tailEnd/>
          </a:ln>
        </p:spPr>
      </p:pic>
      <p:pic>
        <p:nvPicPr>
          <p:cNvPr id="17419" name="图片 24" descr="1857cef911914379af97675b703f10fd.jpeg"/>
          <p:cNvPicPr>
            <a:picLocks noChangeAspect="1"/>
          </p:cNvPicPr>
          <p:nvPr/>
        </p:nvPicPr>
        <p:blipFill>
          <a:blip r:embed="rId8"/>
          <a:srcRect/>
          <a:stretch>
            <a:fillRect/>
          </a:stretch>
        </p:blipFill>
        <p:spPr bwMode="auto">
          <a:xfrm>
            <a:off x="4760913" y="4243388"/>
            <a:ext cx="2981325" cy="1571625"/>
          </a:xfrm>
          <a:prstGeom prst="rect">
            <a:avLst/>
          </a:prstGeom>
          <a:noFill/>
          <a:ln w="9525">
            <a:noFill/>
            <a:miter lim="800000"/>
            <a:headEnd/>
            <a:tailEnd/>
          </a:ln>
        </p:spPr>
      </p:pic>
      <p:pic>
        <p:nvPicPr>
          <p:cNvPr id="17420" name="图片 25" descr="187808267.jpg"/>
          <p:cNvPicPr>
            <a:picLocks noChangeAspect="1"/>
          </p:cNvPicPr>
          <p:nvPr/>
        </p:nvPicPr>
        <p:blipFill>
          <a:blip r:embed="rId9"/>
          <a:srcRect/>
          <a:stretch>
            <a:fillRect/>
          </a:stretch>
        </p:blipFill>
        <p:spPr bwMode="auto">
          <a:xfrm>
            <a:off x="7832725" y="4243388"/>
            <a:ext cx="2928938" cy="1577975"/>
          </a:xfrm>
          <a:prstGeom prst="rect">
            <a:avLst/>
          </a:prstGeom>
          <a:noFill/>
          <a:ln w="9525">
            <a:noFill/>
            <a:miter lim="800000"/>
            <a:headEnd/>
            <a:tailEnd/>
          </a:ln>
        </p:spPr>
      </p:pic>
    </p:spTree>
  </p:cSld>
  <p:clrMapOvr>
    <a:masterClrMapping/>
  </p:clrMapOvr>
  <p:transition spd="slow" advTm="0"/>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561" name="图片 40" descr="69faac28jw1e1nlhg3ibzj.jpg"/>
          <p:cNvPicPr>
            <a:picLocks noChangeAspect="1"/>
          </p:cNvPicPr>
          <p:nvPr/>
        </p:nvPicPr>
        <p:blipFill>
          <a:blip r:embed="rId3"/>
          <a:srcRect/>
          <a:stretch>
            <a:fillRect/>
          </a:stretch>
        </p:blipFill>
        <p:spPr bwMode="auto">
          <a:xfrm>
            <a:off x="10167938" y="814388"/>
            <a:ext cx="1354137" cy="2166937"/>
          </a:xfrm>
          <a:prstGeom prst="rect">
            <a:avLst/>
          </a:prstGeom>
          <a:noFill/>
          <a:ln w="9525">
            <a:noFill/>
            <a:miter lim="800000"/>
            <a:headEnd/>
            <a:tailEnd/>
          </a:ln>
        </p:spPr>
      </p:pic>
      <p:pic>
        <p:nvPicPr>
          <p:cNvPr id="54" name="图片 53" descr="城市"/>
          <p:cNvPicPr>
            <a:picLocks noChangeAspect="1"/>
          </p:cNvPicPr>
          <p:nvPr/>
        </p:nvPicPr>
        <p:blipFill>
          <a:blip r:embed="rId4">
            <a:duotone>
              <a:schemeClr val="bg2">
                <a:shade val="45000"/>
                <a:satMod val="135000"/>
              </a:schemeClr>
              <a:prstClr val="white"/>
            </a:duotone>
          </a:blip>
          <a:stretch>
            <a:fillRect/>
          </a:stretch>
        </p:blipFill>
        <p:spPr>
          <a:xfrm>
            <a:off x="-25400" y="4598043"/>
            <a:ext cx="11533173" cy="2600318"/>
          </a:xfrm>
          <a:prstGeom prst="rect">
            <a:avLst/>
          </a:prstGeom>
        </p:spPr>
      </p:pic>
      <p:sp>
        <p:nvSpPr>
          <p:cNvPr id="10" name="矩形 9"/>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66566" name="图片 62" descr="t018d16e110143ea110.jpg"/>
          <p:cNvPicPr>
            <a:picLocks noChangeAspect="1"/>
          </p:cNvPicPr>
          <p:nvPr/>
        </p:nvPicPr>
        <p:blipFill>
          <a:blip r:embed="rId5">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66567" name="图片 65"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8" name="矩形 67"/>
          <p:cNvSpPr/>
          <p:nvPr/>
        </p:nvSpPr>
        <p:spPr>
          <a:xfrm>
            <a:off x="0" y="0"/>
            <a:ext cx="10776937" cy="704850"/>
          </a:xfrm>
          <a:prstGeom prst="rect">
            <a:avLst/>
          </a:prstGeom>
          <a:blipFill>
            <a:blip r:embed="rId7"/>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69" name="组合 23"/>
          <p:cNvGrpSpPr/>
          <p:nvPr/>
        </p:nvGrpSpPr>
        <p:grpSpPr>
          <a:xfrm flipH="1">
            <a:off x="8261367" y="-12408"/>
            <a:ext cx="2750820" cy="740098"/>
            <a:chOff x="0" y="-2"/>
            <a:chExt cx="1377891" cy="634701"/>
          </a:xfrm>
          <a:solidFill>
            <a:schemeClr val="bg2">
              <a:lumMod val="90000"/>
            </a:schemeClr>
          </a:solidFill>
        </p:grpSpPr>
        <p:sp>
          <p:nvSpPr>
            <p:cNvPr id="70" name="直角三角形 6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1" name="矩形 7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72" name="直接连接符 7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66573"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74" name="组合 66"/>
          <p:cNvGrpSpPr/>
          <p:nvPr/>
        </p:nvGrpSpPr>
        <p:grpSpPr>
          <a:xfrm flipH="1">
            <a:off x="8776673" y="-12408"/>
            <a:ext cx="2750820" cy="740098"/>
            <a:chOff x="0" y="-2"/>
            <a:chExt cx="1377891" cy="634701"/>
          </a:xfrm>
          <a:solidFill>
            <a:schemeClr val="bg2">
              <a:lumMod val="90000"/>
            </a:schemeClr>
          </a:solidFill>
        </p:grpSpPr>
        <p:sp>
          <p:nvSpPr>
            <p:cNvPr id="75" name="直角三角形 7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6" name="矩形 7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66575" name="图片 77"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79"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0"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pic>
        <p:nvPicPr>
          <p:cNvPr id="23" name="图片 22" descr="W020140818589951896987.jpg"/>
          <p:cNvPicPr>
            <a:picLocks noChangeAspect="1"/>
          </p:cNvPicPr>
          <p:nvPr/>
        </p:nvPicPr>
        <p:blipFill>
          <a:blip r:embed="rId8" cstate="print">
            <a:clrChange>
              <a:clrFrom>
                <a:srgbClr val="FFFFFF"/>
              </a:clrFrom>
              <a:clrTo>
                <a:srgbClr val="FFFFFF">
                  <a:alpha val="0"/>
                </a:srgbClr>
              </a:clrTo>
            </a:clrChange>
          </a:blip>
          <a:srcRect t="9706" r="9219"/>
          <a:stretch>
            <a:fillRect/>
          </a:stretch>
        </p:blipFill>
        <p:spPr>
          <a:xfrm>
            <a:off x="415925" y="1179830"/>
            <a:ext cx="2213610" cy="1922780"/>
          </a:xfrm>
          <a:prstGeom prst="ellipse">
            <a:avLst/>
          </a:prstGeom>
        </p:spPr>
      </p:pic>
      <p:sp>
        <p:nvSpPr>
          <p:cNvPr id="22" name="矩形 21"/>
          <p:cNvSpPr/>
          <p:nvPr/>
        </p:nvSpPr>
        <p:spPr>
          <a:xfrm>
            <a:off x="3336925" y="2616200"/>
            <a:ext cx="6072188" cy="768350"/>
          </a:xfrm>
          <a:prstGeom prst="rect">
            <a:avLst/>
          </a:prstGeom>
        </p:spPr>
        <p:txBody>
          <a:bodyPr>
            <a:spAutoFit/>
          </a:bodyPr>
          <a:lstStyle/>
          <a:p>
            <a:pPr fontAlgn="auto">
              <a:spcBef>
                <a:spcPts val="0"/>
              </a:spcBef>
              <a:spcAft>
                <a:spcPts val="0"/>
              </a:spcAft>
              <a:defRPr/>
            </a:pPr>
            <a:r>
              <a:rPr lang="zh-CN" altLang="en-US" sz="4400" dirty="0">
                <a:solidFill>
                  <a:srgbClr val="BB313E"/>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三： 梦想成效</a:t>
            </a:r>
            <a:endParaRPr lang="en-US" altLang="zh-CN" sz="4400" dirty="0">
              <a:solidFill>
                <a:srgbClr val="BB313E"/>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Tree>
  </p:cSld>
  <p:clrMapOvr>
    <a:masterClrMapping/>
  </p:clrMapOvr>
  <p:transition spd="slow" advTm="0"/>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68612"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68613"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68619"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68621"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0" y="814070"/>
            <a:ext cx="4147185"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5" name="矩形 24"/>
          <p:cNvSpPr/>
          <p:nvPr/>
        </p:nvSpPr>
        <p:spPr>
          <a:xfrm>
            <a:off x="214630" y="1790700"/>
            <a:ext cx="3931920" cy="3708400"/>
          </a:xfrm>
          <a:prstGeom prst="rect">
            <a:avLst/>
          </a:prstGeom>
        </p:spPr>
        <p:txBody>
          <a:bodyPr>
            <a:spAutoFit/>
          </a:bodyPr>
          <a:lstStyle/>
          <a:p>
            <a:pPr fontAlgn="auto">
              <a:lnSpc>
                <a:spcPct val="120000"/>
              </a:lnSpc>
              <a:spcBef>
                <a:spcPts val="0"/>
              </a:spcBef>
              <a:spcAft>
                <a:spcPts val="0"/>
              </a:spcAft>
              <a:defRPr/>
            </a:pPr>
            <a:r>
              <a:rPr lang="en-US" altLang="zh-CN" sz="3600" dirty="0">
                <a:latin typeface="华文新魏" panose="02010800040101010101" pitchFamily="2" charset="-122"/>
                <a:ea typeface="华文新魏" panose="02010800040101010101" pitchFamily="2" charset="-122"/>
              </a:rPr>
              <a:t>  </a:t>
            </a:r>
            <a:r>
              <a:rPr lang="en-US" altLang="zh-CN" sz="3600" dirty="0">
                <a:gradFill>
                  <a:gsLst>
                    <a:gs pos="0">
                      <a:srgbClr val="007BD3"/>
                    </a:gs>
                    <a:gs pos="100000">
                      <a:srgbClr val="034373"/>
                    </a:gs>
                  </a:gsLst>
                  <a:lin scaled="0"/>
                </a:gradFill>
                <a:latin typeface="华文新魏" panose="02010800040101010101" pitchFamily="2" charset="-122"/>
                <a:ea typeface="华文新魏" panose="02010800040101010101" pitchFamily="2" charset="-122"/>
              </a:rPr>
              <a:t> </a:t>
            </a:r>
            <a:r>
              <a:rPr lang="zh-CN" altLang="en-US" sz="3200" b="1" dirty="0">
                <a:gradFill>
                  <a:gsLst>
                    <a:gs pos="0">
                      <a:srgbClr val="007BD3"/>
                    </a:gs>
                    <a:gs pos="100000">
                      <a:srgbClr val="034373"/>
                    </a:gs>
                  </a:gsLst>
                  <a:lin scaled="0"/>
                </a:gradFill>
                <a:latin typeface="微软雅黑" panose="020B0503020204020204" pitchFamily="34" charset="-122"/>
                <a:ea typeface="微软雅黑" panose="020B0503020204020204" pitchFamily="34" charset="-122"/>
                <a:cs typeface="微软雅黑" panose="020B0503020204020204" pitchFamily="34" charset="-122"/>
              </a:rPr>
              <a:t>中国的国内生产总值持续高速增长</a:t>
            </a:r>
            <a:r>
              <a:rPr lang="en-US" sz="3200" b="1" dirty="0">
                <a:gradFill>
                  <a:gsLst>
                    <a:gs pos="0">
                      <a:srgbClr val="007BD3"/>
                    </a:gs>
                    <a:gs pos="100000">
                      <a:srgbClr val="034373"/>
                    </a:gs>
                  </a:gsLst>
                  <a:lin scaled="0"/>
                </a:gra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3200" b="1" dirty="0">
                <a:gradFill>
                  <a:gsLst>
                    <a:gs pos="0">
                      <a:srgbClr val="007BD3"/>
                    </a:gs>
                    <a:gs pos="100000">
                      <a:srgbClr val="034373"/>
                    </a:gs>
                  </a:gsLst>
                  <a:lin scaled="0"/>
                </a:gradFill>
                <a:latin typeface="微软雅黑" panose="020B0503020204020204" pitchFamily="34" charset="-122"/>
                <a:ea typeface="微软雅黑" panose="020B0503020204020204" pitchFamily="34" charset="-122"/>
                <a:cs typeface="微软雅黑" panose="020B0503020204020204" pitchFamily="34" charset="-122"/>
              </a:rPr>
              <a:t>粮食、棉花肉类和原煤、钢、水泥等</a:t>
            </a:r>
            <a:r>
              <a:rPr lang="en-US" sz="3200" b="1" dirty="0">
                <a:gradFill>
                  <a:gsLst>
                    <a:gs pos="0">
                      <a:srgbClr val="007BD3"/>
                    </a:gs>
                    <a:gs pos="100000">
                      <a:srgbClr val="034373"/>
                    </a:gs>
                  </a:gsLst>
                  <a:lin scaled="0"/>
                </a:gradFill>
                <a:latin typeface="微软雅黑" panose="020B0503020204020204" pitchFamily="34" charset="-122"/>
                <a:ea typeface="微软雅黑" panose="020B0503020204020204" pitchFamily="34" charset="-122"/>
                <a:cs typeface="微软雅黑" panose="020B0503020204020204" pitchFamily="34" charset="-122"/>
              </a:rPr>
              <a:t>200</a:t>
            </a:r>
            <a:r>
              <a:rPr lang="zh-CN" altLang="en-US" sz="3200" b="1" dirty="0">
                <a:gradFill>
                  <a:gsLst>
                    <a:gs pos="0">
                      <a:srgbClr val="007BD3"/>
                    </a:gs>
                    <a:gs pos="100000">
                      <a:srgbClr val="034373"/>
                    </a:gs>
                  </a:gsLst>
                  <a:lin scaled="0"/>
                </a:gradFill>
                <a:latin typeface="微软雅黑" panose="020B0503020204020204" pitchFamily="34" charset="-122"/>
                <a:ea typeface="微软雅黑" panose="020B0503020204020204" pitchFamily="34" charset="-122"/>
                <a:cs typeface="微软雅黑" panose="020B0503020204020204" pitchFamily="34" charset="-122"/>
              </a:rPr>
              <a:t>多种工农业产品的产量在世界名列前茅。</a:t>
            </a:r>
          </a:p>
        </p:txBody>
      </p:sp>
      <p:pic>
        <p:nvPicPr>
          <p:cNvPr id="68629" name="图片 29" descr="20171212144823_m.png"/>
          <p:cNvPicPr>
            <a:picLocks noChangeAspect="1"/>
          </p:cNvPicPr>
          <p:nvPr/>
        </p:nvPicPr>
        <p:blipFill>
          <a:blip r:embed="rId7"/>
          <a:srcRect/>
          <a:stretch>
            <a:fillRect/>
          </a:stretch>
        </p:blipFill>
        <p:spPr bwMode="auto">
          <a:xfrm>
            <a:off x="4048125" y="2243138"/>
            <a:ext cx="7213600" cy="4286250"/>
          </a:xfrm>
          <a:prstGeom prst="rect">
            <a:avLst/>
          </a:prstGeom>
          <a:noFill/>
          <a:ln w="9525">
            <a:noFill/>
            <a:miter lim="800000"/>
            <a:headEnd/>
            <a:tailEnd/>
          </a:ln>
        </p:spPr>
      </p:pic>
      <p:sp>
        <p:nvSpPr>
          <p:cNvPr id="68630" name="矩形 30"/>
          <p:cNvSpPr>
            <a:spLocks noChangeArrowheads="1"/>
          </p:cNvSpPr>
          <p:nvPr/>
        </p:nvSpPr>
        <p:spPr bwMode="auto">
          <a:xfrm>
            <a:off x="4475163" y="1814513"/>
            <a:ext cx="4972050" cy="415925"/>
          </a:xfrm>
          <a:prstGeom prst="rect">
            <a:avLst/>
          </a:prstGeom>
          <a:noFill/>
          <a:ln w="9525">
            <a:noFill/>
            <a:miter lim="800000"/>
          </a:ln>
        </p:spPr>
        <p:txBody>
          <a:bodyPr wrap="none">
            <a:spAutoFit/>
          </a:bodyPr>
          <a:lstStyle/>
          <a:p>
            <a:r>
              <a:rPr lang="en-US" altLang="zh-CN">
                <a:latin typeface="华文新魏"/>
                <a:ea typeface="华文新魏"/>
                <a:cs typeface="华文新魏"/>
              </a:rPr>
              <a:t>2000-2016</a:t>
            </a:r>
            <a:r>
              <a:rPr lang="zh-CN" altLang="en-US">
                <a:latin typeface="华文新魏"/>
                <a:ea typeface="华文新魏"/>
                <a:cs typeface="华文新魏"/>
              </a:rPr>
              <a:t>年中国国内生产总值及增长率</a:t>
            </a:r>
          </a:p>
        </p:txBody>
      </p:sp>
      <p:pic>
        <p:nvPicPr>
          <p:cNvPr id="68631" name="图片 28" descr="187817124.jpg"/>
          <p:cNvPicPr>
            <a:picLocks noChangeAspect="1"/>
          </p:cNvPicPr>
          <p:nvPr/>
        </p:nvPicPr>
        <p:blipFill>
          <a:blip r:embed="rId8">
            <a:clrChange>
              <a:clrFrom>
                <a:srgbClr val="FFFFFF"/>
              </a:clrFrom>
              <a:clrTo>
                <a:srgbClr val="FFFFFF">
                  <a:alpha val="0"/>
                </a:srgbClr>
              </a:clrTo>
            </a:clrChange>
          </a:blip>
          <a:srcRect/>
          <a:stretch>
            <a:fillRect/>
          </a:stretch>
        </p:blipFill>
        <p:spPr bwMode="auto">
          <a:xfrm>
            <a:off x="1546225" y="5672138"/>
            <a:ext cx="1982788" cy="1528762"/>
          </a:xfrm>
          <a:prstGeom prst="rect">
            <a:avLst/>
          </a:prstGeom>
          <a:noFill/>
          <a:ln w="9525">
            <a:noFill/>
            <a:miter lim="800000"/>
            <a:headEnd/>
            <a:tailEnd/>
          </a:ln>
        </p:spPr>
      </p:pic>
      <p:pic>
        <p:nvPicPr>
          <p:cNvPr id="35" name="图片 34" descr="6632693943396831838.png"/>
          <p:cNvPicPr>
            <a:picLocks noChangeAspect="1"/>
          </p:cNvPicPr>
          <p:nvPr/>
        </p:nvPicPr>
        <p:blipFill>
          <a:blip r:embed="rId9"/>
          <a:srcRect r="20766"/>
          <a:stretch>
            <a:fillRect/>
          </a:stretch>
        </p:blipFill>
        <p:spPr bwMode="auto">
          <a:xfrm>
            <a:off x="4003675" y="1814513"/>
            <a:ext cx="7302500" cy="4745037"/>
          </a:xfrm>
          <a:prstGeom prst="rect">
            <a:avLst/>
          </a:prstGeom>
          <a:noFill/>
          <a:ln w="9525">
            <a:noFill/>
            <a:miter lim="800000"/>
            <a:headEnd/>
            <a:tailEnd/>
          </a:ln>
        </p:spPr>
      </p:pic>
      <p:sp>
        <p:nvSpPr>
          <p:cNvPr id="4" name="矩形 3"/>
          <p:cNvSpPr/>
          <p:nvPr/>
        </p:nvSpPr>
        <p:spPr>
          <a:xfrm>
            <a:off x="1143000" y="855663"/>
            <a:ext cx="6072188"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三：梦想成效</a:t>
            </a:r>
          </a:p>
        </p:txBody>
      </p:sp>
    </p:spTree>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000" fill="hold">
                                          <p:stCondLst>
                                            <p:cond delay="0"/>
                                          </p:stCondLst>
                                        </p:cTn>
                                        <p:tgtEl>
                                          <p:spTgt spid="35"/>
                                        </p:tgtEl>
                                        <p:attrNameLst>
                                          <p:attrName>style.visibility</p:attrName>
                                        </p:attrNameLst>
                                      </p:cBhvr>
                                      <p:to>
                                        <p:strVal val="visible"/>
                                      </p:to>
                                    </p:set>
                                    <p:animEffect transition="in" filter="wipe(right)">
                                      <p:cBhvr>
                                        <p:cTn id="7" dur="10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70660"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70661"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70667"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70669"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0" y="814070"/>
            <a:ext cx="4147185"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5" name="矩形 24"/>
          <p:cNvSpPr/>
          <p:nvPr/>
        </p:nvSpPr>
        <p:spPr>
          <a:xfrm>
            <a:off x="953770" y="1847215"/>
            <a:ext cx="5314950" cy="768350"/>
          </a:xfrm>
          <a:prstGeom prst="rect">
            <a:avLst/>
          </a:prstGeom>
        </p:spPr>
        <p:txBody>
          <a:bodyPr>
            <a:spAutoFit/>
          </a:bodyPr>
          <a:lstStyle/>
          <a:p>
            <a:pPr fontAlgn="auto">
              <a:spcBef>
                <a:spcPts val="0"/>
              </a:spcBef>
              <a:spcAft>
                <a:spcPts val="0"/>
              </a:spcAft>
              <a:defRPr/>
            </a:pPr>
            <a:r>
              <a:rPr lang="zh-CN" altLang="en-US" sz="4400" b="1" dirty="0">
                <a:gradFill>
                  <a:gsLst>
                    <a:gs pos="0">
                      <a:srgbClr val="FE4444"/>
                    </a:gs>
                    <a:gs pos="100000">
                      <a:srgbClr val="832B2B"/>
                    </a:gs>
                  </a:gsLst>
                  <a:lin scaled="0"/>
                </a:gradFill>
                <a:latin typeface="华文新魏" panose="02010800040101010101" pitchFamily="2" charset="-122"/>
                <a:ea typeface="华文新魏" panose="02010800040101010101" pitchFamily="2" charset="-122"/>
              </a:rPr>
              <a:t>小记者在行动</a:t>
            </a:r>
          </a:p>
        </p:txBody>
      </p:sp>
      <p:sp>
        <p:nvSpPr>
          <p:cNvPr id="4" name="矩形 3"/>
          <p:cNvSpPr/>
          <p:nvPr/>
        </p:nvSpPr>
        <p:spPr>
          <a:xfrm>
            <a:off x="1143000" y="855663"/>
            <a:ext cx="6072188"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三：梦想成效</a:t>
            </a:r>
          </a:p>
        </p:txBody>
      </p:sp>
      <p:pic>
        <p:nvPicPr>
          <p:cNvPr id="70678" name="图片 4"/>
          <p:cNvPicPr>
            <a:picLocks noChangeAspect="1"/>
          </p:cNvPicPr>
          <p:nvPr/>
        </p:nvPicPr>
        <p:blipFill>
          <a:blip r:embed="rId7"/>
          <a:srcRect/>
          <a:stretch>
            <a:fillRect/>
          </a:stretch>
        </p:blipFill>
        <p:spPr bwMode="auto">
          <a:xfrm>
            <a:off x="3749675" y="4646613"/>
            <a:ext cx="3351213" cy="2133600"/>
          </a:xfrm>
          <a:prstGeom prst="rect">
            <a:avLst/>
          </a:prstGeom>
          <a:noFill/>
          <a:ln w="9525">
            <a:noFill/>
            <a:miter lim="800000"/>
            <a:headEnd/>
            <a:tailEnd/>
          </a:ln>
        </p:spPr>
      </p:pic>
      <p:sp>
        <p:nvSpPr>
          <p:cNvPr id="100" name="文本框 99"/>
          <p:cNvSpPr txBox="1"/>
          <p:nvPr/>
        </p:nvSpPr>
        <p:spPr>
          <a:xfrm>
            <a:off x="704850" y="3246755"/>
            <a:ext cx="9408795" cy="706755"/>
          </a:xfrm>
          <a:prstGeom prst="rect">
            <a:avLst/>
          </a:prstGeom>
          <a:noFill/>
          <a:ln w="9525">
            <a:noFill/>
          </a:ln>
        </p:spPr>
        <p:txBody>
          <a:bodyPr>
            <a:spAutoFit/>
          </a:bodyPr>
          <a:lstStyle/>
          <a:p>
            <a:pPr indent="305435" fontAlgn="auto">
              <a:spcBef>
                <a:spcPts val="0"/>
              </a:spcBef>
              <a:spcAft>
                <a:spcPts val="0"/>
              </a:spcAft>
              <a:defRPr/>
            </a:pPr>
            <a:r>
              <a:rPr lang="zh-CN"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       改革开放四十年，青春寻访新时代</a:t>
            </a:r>
            <a:endParaRPr lang="zh-CN" altLang="en-US"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70680" name="图片 5" descr="69faac28jw1e1nlhg3ibzj.jpg"/>
          <p:cNvPicPr>
            <a:picLocks noChangeAspect="1"/>
          </p:cNvPicPr>
          <p:nvPr/>
        </p:nvPicPr>
        <p:blipFill>
          <a:blip r:embed="rId8"/>
          <a:srcRect/>
          <a:stretch>
            <a:fillRect/>
          </a:stretch>
        </p:blipFill>
        <p:spPr bwMode="auto">
          <a:xfrm>
            <a:off x="10167938" y="814388"/>
            <a:ext cx="1354137" cy="2166937"/>
          </a:xfrm>
          <a:prstGeom prst="rect">
            <a:avLst/>
          </a:prstGeom>
          <a:noFill/>
          <a:ln w="9525">
            <a:noFill/>
            <a:miter lim="800000"/>
            <a:headEnd/>
            <a:tailEnd/>
          </a:ln>
        </p:spPr>
      </p:pic>
    </p:spTree>
  </p:cSld>
  <p:clrMapOvr>
    <a:masterClrMapping/>
  </p:clrMapOvr>
  <p:transition spd="slow" advTm="0"/>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72708"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72709"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72715"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72717"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0" y="814070"/>
            <a:ext cx="4147185"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5" name="矩形 24"/>
          <p:cNvSpPr/>
          <p:nvPr/>
        </p:nvSpPr>
        <p:spPr>
          <a:xfrm>
            <a:off x="953770" y="1847215"/>
            <a:ext cx="5314950" cy="768350"/>
          </a:xfrm>
          <a:prstGeom prst="rect">
            <a:avLst/>
          </a:prstGeom>
        </p:spPr>
        <p:txBody>
          <a:bodyPr>
            <a:spAutoFit/>
          </a:bodyPr>
          <a:lstStyle/>
          <a:p>
            <a:pPr fontAlgn="auto">
              <a:spcBef>
                <a:spcPts val="0"/>
              </a:spcBef>
              <a:spcAft>
                <a:spcPts val="0"/>
              </a:spcAft>
              <a:defRPr/>
            </a:pPr>
            <a:r>
              <a:rPr lang="zh-CN" altLang="en-US" sz="4400" b="1" dirty="0">
                <a:gradFill>
                  <a:gsLst>
                    <a:gs pos="0">
                      <a:srgbClr val="FE4444"/>
                    </a:gs>
                    <a:gs pos="100000">
                      <a:srgbClr val="832B2B"/>
                    </a:gs>
                  </a:gsLst>
                  <a:lin scaled="0"/>
                </a:gradFill>
                <a:latin typeface="华文新魏" panose="02010800040101010101" pitchFamily="2" charset="-122"/>
                <a:ea typeface="华文新魏" panose="02010800040101010101" pitchFamily="2" charset="-122"/>
              </a:rPr>
              <a:t>十八大后：</a:t>
            </a:r>
          </a:p>
        </p:txBody>
      </p:sp>
      <p:sp>
        <p:nvSpPr>
          <p:cNvPr id="4" name="矩形 3"/>
          <p:cNvSpPr/>
          <p:nvPr/>
        </p:nvSpPr>
        <p:spPr>
          <a:xfrm>
            <a:off x="1143000" y="855663"/>
            <a:ext cx="6072188" cy="522287"/>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三：梦想成效</a:t>
            </a:r>
          </a:p>
        </p:txBody>
      </p:sp>
      <p:sp>
        <p:nvSpPr>
          <p:cNvPr id="100" name="文本框 99"/>
          <p:cNvSpPr txBox="1"/>
          <p:nvPr/>
        </p:nvSpPr>
        <p:spPr>
          <a:xfrm>
            <a:off x="-936625" y="2722245"/>
            <a:ext cx="9408795" cy="706755"/>
          </a:xfrm>
          <a:prstGeom prst="rect">
            <a:avLst/>
          </a:prstGeom>
          <a:noFill/>
          <a:ln w="9525">
            <a:noFill/>
          </a:ln>
        </p:spPr>
        <p:txBody>
          <a:bodyPr>
            <a:spAutoFit/>
          </a:bodyPr>
          <a:lstStyle/>
          <a:p>
            <a:pPr indent="305435" fontAlgn="auto">
              <a:spcBef>
                <a:spcPts val="0"/>
              </a:spcBef>
              <a:spcAft>
                <a:spcPts val="0"/>
              </a:spcAft>
              <a:defRPr/>
            </a:pPr>
            <a:r>
              <a:rPr lang="zh-CN"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一带一路</a:t>
            </a:r>
            <a:r>
              <a:rPr lang="en-US" altLang="zh-CN"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建设</a:t>
            </a:r>
          </a:p>
        </p:txBody>
      </p:sp>
      <p:pic>
        <p:nvPicPr>
          <p:cNvPr id="72727" name="图片 5" descr="69faac28jw1e1nlhg3ibzj.jpg"/>
          <p:cNvPicPr>
            <a:picLocks noChangeAspect="1"/>
          </p:cNvPicPr>
          <p:nvPr/>
        </p:nvPicPr>
        <p:blipFill>
          <a:blip r:embed="rId7"/>
          <a:srcRect/>
          <a:stretch>
            <a:fillRect/>
          </a:stretch>
        </p:blipFill>
        <p:spPr bwMode="auto">
          <a:xfrm>
            <a:off x="10167938" y="814388"/>
            <a:ext cx="1354137" cy="2166937"/>
          </a:xfrm>
          <a:prstGeom prst="rect">
            <a:avLst/>
          </a:prstGeom>
          <a:noFill/>
          <a:ln w="9525">
            <a:noFill/>
            <a:miter lim="800000"/>
            <a:headEnd/>
            <a:tailEnd/>
          </a:ln>
        </p:spPr>
      </p:pic>
      <p:sp>
        <p:nvSpPr>
          <p:cNvPr id="7" name="文本框 6"/>
          <p:cNvSpPr txBox="1"/>
          <p:nvPr/>
        </p:nvSpPr>
        <p:spPr>
          <a:xfrm>
            <a:off x="544830" y="3637915"/>
            <a:ext cx="9408795" cy="706755"/>
          </a:xfrm>
          <a:prstGeom prst="rect">
            <a:avLst/>
          </a:prstGeom>
          <a:noFill/>
          <a:ln w="9525">
            <a:noFill/>
          </a:ln>
        </p:spPr>
        <p:txBody>
          <a:bodyPr>
            <a:spAutoFit/>
          </a:bodyPr>
          <a:lstStyle/>
          <a:p>
            <a:pPr indent="305435" fontAlgn="auto">
              <a:spcBef>
                <a:spcPts val="0"/>
              </a:spcBef>
              <a:spcAft>
                <a:spcPts val="0"/>
              </a:spcAft>
              <a:defRPr/>
            </a:pPr>
            <a:r>
              <a:rPr lang="zh-CN"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  </a:t>
            </a:r>
            <a:r>
              <a:rPr lang="zh-CN" sz="3600" b="1">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 筹建和成立亚洲基础设施投资银行</a:t>
            </a:r>
            <a:endParaRPr lang="zh-CN" altLang="en-US" sz="3600" b="1">
              <a:solidFill>
                <a:srgbClr val="0070C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文本框 7"/>
          <p:cNvSpPr txBox="1"/>
          <p:nvPr/>
        </p:nvSpPr>
        <p:spPr>
          <a:xfrm>
            <a:off x="758825" y="4432935"/>
            <a:ext cx="9408795" cy="706755"/>
          </a:xfrm>
          <a:prstGeom prst="rect">
            <a:avLst/>
          </a:prstGeom>
          <a:noFill/>
          <a:ln w="9525">
            <a:noFill/>
          </a:ln>
        </p:spPr>
        <p:txBody>
          <a:bodyPr>
            <a:spAutoFit/>
          </a:bodyPr>
          <a:lstStyle/>
          <a:p>
            <a:pPr indent="305435" fontAlgn="auto">
              <a:spcBef>
                <a:spcPts val="0"/>
              </a:spcBef>
              <a:spcAft>
                <a:spcPts val="0"/>
              </a:spcAft>
              <a:defRPr/>
            </a:pPr>
            <a:r>
              <a:rPr lang="zh-CN"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4000" b="1">
                <a:solidFill>
                  <a:srgbClr val="7030A0"/>
                </a:solidFill>
                <a:latin typeface="微软雅黑" panose="020B0503020204020204" pitchFamily="34" charset="-122"/>
                <a:ea typeface="微软雅黑" panose="020B0503020204020204" pitchFamily="34" charset="-122"/>
                <a:cs typeface="微软雅黑" panose="020B0503020204020204" pitchFamily="34" charset="-122"/>
              </a:rPr>
              <a:t>加快自由贸易区建设</a:t>
            </a:r>
          </a:p>
        </p:txBody>
      </p:sp>
      <p:sp>
        <p:nvSpPr>
          <p:cNvPr id="9" name="文本框 8"/>
          <p:cNvSpPr txBox="1"/>
          <p:nvPr/>
        </p:nvSpPr>
        <p:spPr>
          <a:xfrm>
            <a:off x="2596515" y="5226050"/>
            <a:ext cx="9408795" cy="706755"/>
          </a:xfrm>
          <a:prstGeom prst="rect">
            <a:avLst/>
          </a:prstGeom>
          <a:noFill/>
          <a:ln w="9525">
            <a:noFill/>
          </a:ln>
        </p:spPr>
        <p:txBody>
          <a:bodyPr>
            <a:spAutoFit/>
          </a:bodyPr>
          <a:lstStyle/>
          <a:p>
            <a:pPr indent="305435" fontAlgn="auto">
              <a:spcBef>
                <a:spcPts val="0"/>
              </a:spcBef>
              <a:spcAft>
                <a:spcPts val="0"/>
              </a:spcAft>
              <a:defRPr/>
            </a:pPr>
            <a:r>
              <a:rPr lang="zh-CN"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  推进人民币国际化进程</a:t>
            </a:r>
            <a:endParaRPr lang="zh-CN" altLang="en-US"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文本框 9"/>
          <p:cNvSpPr txBox="1"/>
          <p:nvPr/>
        </p:nvSpPr>
        <p:spPr>
          <a:xfrm>
            <a:off x="2852420" y="6144260"/>
            <a:ext cx="9408795" cy="706755"/>
          </a:xfrm>
          <a:prstGeom prst="rect">
            <a:avLst/>
          </a:prstGeom>
          <a:noFill/>
          <a:ln w="9525">
            <a:noFill/>
          </a:ln>
        </p:spPr>
        <p:txBody>
          <a:bodyPr>
            <a:spAutoFit/>
          </a:bodyPr>
          <a:lstStyle/>
          <a:p>
            <a:pPr indent="305435" fontAlgn="auto">
              <a:spcBef>
                <a:spcPts val="0"/>
              </a:spcBef>
              <a:spcAft>
                <a:spcPts val="0"/>
              </a:spcAft>
              <a:defRPr/>
            </a:pPr>
            <a:r>
              <a:rPr lang="zh-CN" sz="4000" b="1">
                <a:gradFill>
                  <a:gsLst>
                    <a:gs pos="0">
                      <a:srgbClr val="14CD68"/>
                    </a:gs>
                    <a:gs pos="100000">
                      <a:srgbClr val="0B6E38"/>
                    </a:gs>
                  </a:gsLst>
                  <a:lin scaled="0"/>
                </a:gradFill>
                <a:latin typeface="微软雅黑" panose="020B0503020204020204" pitchFamily="34" charset="-122"/>
                <a:ea typeface="微软雅黑" panose="020B0503020204020204" pitchFamily="34" charset="-122"/>
                <a:cs typeface="微软雅黑" panose="020B0503020204020204" pitchFamily="34" charset="-122"/>
              </a:rPr>
              <a:t>       </a:t>
            </a:r>
            <a:r>
              <a:rPr lang="zh-CN" sz="4000" b="1">
                <a:gradFill>
                  <a:gsLst>
                    <a:gs pos="0">
                      <a:srgbClr val="FE4444"/>
                    </a:gs>
                    <a:gs pos="100000">
                      <a:srgbClr val="832B2B"/>
                    </a:gs>
                  </a:gsLst>
                  <a:lin scaled="0"/>
                </a:gradFill>
                <a:latin typeface="微软雅黑" panose="020B0503020204020204" pitchFamily="34" charset="-122"/>
                <a:ea typeface="微软雅黑" panose="020B0503020204020204" pitchFamily="34" charset="-122"/>
                <a:cs typeface="微软雅黑" panose="020B0503020204020204" pitchFamily="34" charset="-122"/>
              </a:rPr>
              <a:t>雄安新区的建设</a:t>
            </a:r>
            <a:endParaRPr lang="zh-CN" altLang="en-US" sz="4000" b="1">
              <a:gradFill>
                <a:gsLst>
                  <a:gs pos="0">
                    <a:srgbClr val="FE4444"/>
                  </a:gs>
                  <a:gs pos="100000">
                    <a:srgbClr val="832B2B"/>
                  </a:gs>
                </a:gsLst>
                <a:lin scaled="0"/>
              </a:gra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000" fill="hold">
                                          <p:stCondLst>
                                            <p:cond delay="0"/>
                                          </p:stCondLst>
                                        </p:cTn>
                                        <p:tgtEl>
                                          <p:spTgt spid="100"/>
                                        </p:tgtEl>
                                        <p:attrNameLst>
                                          <p:attrName>style.visibility</p:attrName>
                                        </p:attrNameLst>
                                      </p:cBhvr>
                                      <p:to>
                                        <p:strVal val="visible"/>
                                      </p:to>
                                    </p:set>
                                    <p:anim calcmode="lin" valueType="num">
                                      <p:cBhvr additive="base">
                                        <p:cTn id="7" dur="1000" fill="hold"/>
                                        <p:tgtEl>
                                          <p:spTgt spid="100"/>
                                        </p:tgtEl>
                                        <p:attrNameLst>
                                          <p:attrName>ppt_x</p:attrName>
                                        </p:attrNameLst>
                                      </p:cBhvr>
                                      <p:tavLst>
                                        <p:tav tm="0">
                                          <p:val>
                                            <p:strVal val="1+#ppt_w/2"/>
                                          </p:val>
                                        </p:tav>
                                        <p:tav tm="100000">
                                          <p:val>
                                            <p:strVal val="#ppt_x"/>
                                          </p:val>
                                        </p:tav>
                                      </p:tavLst>
                                    </p:anim>
                                    <p:anim calcmode="lin" valueType="num">
                                      <p:cBhvr additive="base">
                                        <p:cTn id="8" dur="1000" fill="hold"/>
                                        <p:tgtEl>
                                          <p:spTgt spid="10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000" fill="hold">
                                          <p:stCondLst>
                                            <p:cond delay="0"/>
                                          </p:stCondLst>
                                        </p:cTn>
                                        <p:tgtEl>
                                          <p:spTgt spid="7"/>
                                        </p:tgtEl>
                                        <p:attrNameLst>
                                          <p:attrName>style.visibility</p:attrName>
                                        </p:attrNameLst>
                                      </p:cBhvr>
                                      <p:to>
                                        <p:strVal val="visible"/>
                                      </p:to>
                                    </p:set>
                                    <p:anim calcmode="lin" valueType="num">
                                      <p:cBhvr additive="base">
                                        <p:cTn id="13" dur="1000" fill="hold"/>
                                        <p:tgtEl>
                                          <p:spTgt spid="7"/>
                                        </p:tgtEl>
                                        <p:attrNameLst>
                                          <p:attrName>ppt_x</p:attrName>
                                        </p:attrNameLst>
                                      </p:cBhvr>
                                      <p:tavLst>
                                        <p:tav tm="0">
                                          <p:val>
                                            <p:strVal val="1+#ppt_w/2"/>
                                          </p:val>
                                        </p:tav>
                                        <p:tav tm="100000">
                                          <p:val>
                                            <p:strVal val="#ppt_x"/>
                                          </p:val>
                                        </p:tav>
                                      </p:tavLst>
                                    </p:anim>
                                    <p:anim calcmode="lin" valueType="num">
                                      <p:cBhvr additive="base">
                                        <p:cTn id="14"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000"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1+#ppt_w/2"/>
                                          </p:val>
                                        </p:tav>
                                        <p:tav tm="100000">
                                          <p:val>
                                            <p:strVal val="#ppt_x"/>
                                          </p:val>
                                        </p:tav>
                                      </p:tavLst>
                                    </p:anim>
                                    <p:anim calcmode="lin" valueType="num">
                                      <p:cBhvr additive="base">
                                        <p:cTn id="20"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000" fill="hold">
                                          <p:stCondLst>
                                            <p:cond delay="0"/>
                                          </p:stCondLst>
                                        </p:cTn>
                                        <p:tgtEl>
                                          <p:spTgt spid="9"/>
                                        </p:tgtEl>
                                        <p:attrNameLst>
                                          <p:attrName>style.visibility</p:attrName>
                                        </p:attrNameLst>
                                      </p:cBhvr>
                                      <p:to>
                                        <p:strVal val="visible"/>
                                      </p:to>
                                    </p:set>
                                    <p:anim calcmode="lin" valueType="num">
                                      <p:cBhvr additive="base">
                                        <p:cTn id="25" dur="1000" fill="hold"/>
                                        <p:tgtEl>
                                          <p:spTgt spid="9"/>
                                        </p:tgtEl>
                                        <p:attrNameLst>
                                          <p:attrName>ppt_x</p:attrName>
                                        </p:attrNameLst>
                                      </p:cBhvr>
                                      <p:tavLst>
                                        <p:tav tm="0">
                                          <p:val>
                                            <p:strVal val="1+#ppt_w/2"/>
                                          </p:val>
                                        </p:tav>
                                        <p:tav tm="100000">
                                          <p:val>
                                            <p:strVal val="#ppt_x"/>
                                          </p:val>
                                        </p:tav>
                                      </p:tavLst>
                                    </p:anim>
                                    <p:anim calcmode="lin" valueType="num">
                                      <p:cBhvr additive="base">
                                        <p:cTn id="26"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000" fill="hold">
                                          <p:stCondLst>
                                            <p:cond delay="0"/>
                                          </p:stCondLst>
                                        </p:cTn>
                                        <p:tgtEl>
                                          <p:spTgt spid="10"/>
                                        </p:tgtEl>
                                        <p:attrNameLst>
                                          <p:attrName>style.visibility</p:attrName>
                                        </p:attrNameLst>
                                      </p:cBhvr>
                                      <p:to>
                                        <p:strVal val="visible"/>
                                      </p:to>
                                    </p:set>
                                    <p:anim calcmode="lin" valueType="num">
                                      <p:cBhvr additive="base">
                                        <p:cTn id="31" dur="1000" fill="hold"/>
                                        <p:tgtEl>
                                          <p:spTgt spid="10"/>
                                        </p:tgtEl>
                                        <p:attrNameLst>
                                          <p:attrName>ppt_x</p:attrName>
                                        </p:attrNameLst>
                                      </p:cBhvr>
                                      <p:tavLst>
                                        <p:tav tm="0">
                                          <p:val>
                                            <p:strVal val="1+#ppt_w/2"/>
                                          </p:val>
                                        </p:tav>
                                        <p:tav tm="100000">
                                          <p:val>
                                            <p:strVal val="#ppt_x"/>
                                          </p:val>
                                        </p:tav>
                                      </p:tavLst>
                                    </p:anim>
                                    <p:anim calcmode="lin" valueType="num">
                                      <p:cBhvr additive="base">
                                        <p:cTn id="32" dur="10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a:picLocks noChangeAspect="1"/>
          </p:cNvPicPr>
          <p:nvPr/>
        </p:nvPicPr>
        <p:blipFill rotWithShape="1">
          <a:blip r:embed="rId3" cstate="print"/>
          <a:srcRect l="24814" r="13974" b="25049"/>
          <a:stretch>
            <a:fillRect/>
          </a:stretch>
        </p:blipFill>
        <p:spPr>
          <a:xfrm>
            <a:off x="117435" y="1814500"/>
            <a:ext cx="11333201" cy="5000660"/>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74757"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74758"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74764"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74766"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20556" y="835884"/>
            <a:ext cx="6097671"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7"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4" name="矩形 23"/>
          <p:cNvSpPr/>
          <p:nvPr/>
        </p:nvSpPr>
        <p:spPr>
          <a:xfrm>
            <a:off x="760413" y="814388"/>
            <a:ext cx="5357812" cy="523875"/>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经济建设取得重大成就</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表现</a:t>
            </a:r>
          </a:p>
        </p:txBody>
      </p:sp>
      <p:sp>
        <p:nvSpPr>
          <p:cNvPr id="74774" name="矩形 28"/>
          <p:cNvSpPr>
            <a:spLocks noChangeArrowheads="1"/>
          </p:cNvSpPr>
          <p:nvPr/>
        </p:nvSpPr>
        <p:spPr bwMode="auto">
          <a:xfrm>
            <a:off x="260350" y="1885950"/>
            <a:ext cx="3286125" cy="4892675"/>
          </a:xfrm>
          <a:prstGeom prst="rect">
            <a:avLst/>
          </a:prstGeom>
          <a:noFill/>
          <a:ln w="9525">
            <a:noFill/>
            <a:miter lim="800000"/>
          </a:ln>
        </p:spPr>
        <p:txBody>
          <a:bodyPr>
            <a:spAutoFit/>
          </a:bodyPr>
          <a:lstStyle/>
          <a:p>
            <a:r>
              <a:rPr lang="zh-CN" altLang="en-US" sz="2400">
                <a:latin typeface="华文新魏"/>
                <a:ea typeface="华文新魏"/>
                <a:cs typeface="华文新魏"/>
              </a:rPr>
              <a:t>  </a:t>
            </a:r>
            <a:r>
              <a:rPr lang="zh-CN" altLang="en-US" sz="2400" b="1">
                <a:latin typeface="新宋体" panose="02010609030101010101" charset="-122"/>
                <a:ea typeface="新宋体" panose="02010609030101010101" charset="-122"/>
                <a:cs typeface="新宋体" panose="02010609030101010101" charset="-122"/>
              </a:rPr>
              <a:t> “一带一路”发端于中国，贯通中亚、东南亚、南亚、西亚乃至欧洲部分区域，涉及到包括中国在内的</a:t>
            </a:r>
            <a:r>
              <a:rPr lang="en-US" altLang="zh-CN" sz="2400" b="1">
                <a:latin typeface="新宋体" panose="02010609030101010101" charset="-122"/>
                <a:ea typeface="新宋体" panose="02010609030101010101" charset="-122"/>
                <a:cs typeface="新宋体" panose="02010609030101010101" charset="-122"/>
              </a:rPr>
              <a:t>65</a:t>
            </a:r>
            <a:r>
              <a:rPr lang="zh-CN" altLang="en-US" sz="2400" b="1">
                <a:latin typeface="新宋体" panose="02010609030101010101" charset="-122"/>
                <a:ea typeface="新宋体" panose="02010609030101010101" charset="-122"/>
                <a:cs typeface="新宋体" panose="02010609030101010101" charset="-122"/>
              </a:rPr>
              <a:t>个国家，是世界上跨度最长的经济大走廊，也是世界上最具发展潜力的经济合作带。覆盖约</a:t>
            </a:r>
            <a:r>
              <a:rPr lang="en-US" altLang="zh-CN" sz="2400" b="1">
                <a:latin typeface="新宋体" panose="02010609030101010101" charset="-122"/>
                <a:ea typeface="新宋体" panose="02010609030101010101" charset="-122"/>
                <a:cs typeface="新宋体" panose="02010609030101010101" charset="-122"/>
              </a:rPr>
              <a:t>44</a:t>
            </a:r>
            <a:r>
              <a:rPr lang="zh-CN" altLang="en-US" sz="2400" b="1">
                <a:latin typeface="新宋体" panose="02010609030101010101" charset="-122"/>
                <a:ea typeface="新宋体" panose="02010609030101010101" charset="-122"/>
                <a:cs typeface="新宋体" panose="02010609030101010101" charset="-122"/>
              </a:rPr>
              <a:t>亿人口，经济总量约</a:t>
            </a:r>
            <a:r>
              <a:rPr lang="en-US" altLang="zh-CN" sz="2400" b="1">
                <a:latin typeface="新宋体" panose="02010609030101010101" charset="-122"/>
                <a:ea typeface="新宋体" panose="02010609030101010101" charset="-122"/>
                <a:cs typeface="新宋体" panose="02010609030101010101" charset="-122"/>
              </a:rPr>
              <a:t>21</a:t>
            </a:r>
            <a:r>
              <a:rPr lang="zh-CN" altLang="en-US" sz="2400" b="1">
                <a:latin typeface="新宋体" panose="02010609030101010101" charset="-122"/>
                <a:ea typeface="新宋体" panose="02010609030101010101" charset="-122"/>
                <a:cs typeface="新宋体" panose="02010609030101010101" charset="-122"/>
              </a:rPr>
              <a:t>万亿美元，人口和经济总量分别占全球的</a:t>
            </a:r>
            <a:r>
              <a:rPr lang="en-US" altLang="zh-CN" sz="2400" b="1">
                <a:latin typeface="新宋体" panose="02010609030101010101" charset="-122"/>
                <a:ea typeface="新宋体" panose="02010609030101010101" charset="-122"/>
                <a:cs typeface="新宋体" panose="02010609030101010101" charset="-122"/>
              </a:rPr>
              <a:t>63%</a:t>
            </a:r>
            <a:r>
              <a:rPr lang="zh-CN" altLang="en-US" sz="2400" b="1">
                <a:latin typeface="新宋体" panose="02010609030101010101" charset="-122"/>
                <a:ea typeface="新宋体" panose="02010609030101010101" charset="-122"/>
                <a:cs typeface="新宋体" panose="02010609030101010101" charset="-122"/>
              </a:rPr>
              <a:t>和</a:t>
            </a:r>
            <a:r>
              <a:rPr lang="en-US" altLang="zh-CN" sz="2400" b="1">
                <a:latin typeface="新宋体" panose="02010609030101010101" charset="-122"/>
                <a:ea typeface="新宋体" panose="02010609030101010101" charset="-122"/>
                <a:cs typeface="新宋体" panose="02010609030101010101" charset="-122"/>
              </a:rPr>
              <a:t>29%</a:t>
            </a:r>
            <a:r>
              <a:rPr lang="zh-CN" altLang="en-US" sz="2400" b="1">
                <a:latin typeface="新宋体" panose="02010609030101010101" charset="-122"/>
                <a:ea typeface="新宋体" panose="02010609030101010101" charset="-122"/>
                <a:cs typeface="新宋体" panose="02010609030101010101" charset="-122"/>
              </a:rPr>
              <a:t>。</a:t>
            </a:r>
          </a:p>
        </p:txBody>
      </p:sp>
      <p:pic>
        <p:nvPicPr>
          <p:cNvPr id="74775" name="图片 24" descr="F61341842C588EDA7BE2D929FD570F156FB0F8EE_size69_w1227_h641.jpeg"/>
          <p:cNvPicPr>
            <a:picLocks noChangeAspect="1"/>
          </p:cNvPicPr>
          <p:nvPr/>
        </p:nvPicPr>
        <p:blipFill>
          <a:blip r:embed="rId8"/>
          <a:srcRect/>
          <a:stretch>
            <a:fillRect/>
          </a:stretch>
        </p:blipFill>
        <p:spPr bwMode="auto">
          <a:xfrm>
            <a:off x="3538538" y="2314575"/>
            <a:ext cx="7794625" cy="4071938"/>
          </a:xfrm>
          <a:prstGeom prst="rect">
            <a:avLst/>
          </a:prstGeom>
          <a:noFill/>
          <a:ln w="9525">
            <a:noFill/>
            <a:miter lim="800000"/>
            <a:headEnd/>
            <a:tailEnd/>
          </a:ln>
        </p:spPr>
      </p:pic>
      <p:pic>
        <p:nvPicPr>
          <p:cNvPr id="74776" name="图片 30" descr="77-1f30z9494r20.jpg"/>
          <p:cNvPicPr>
            <a:picLocks noChangeAspect="1"/>
          </p:cNvPicPr>
          <p:nvPr/>
        </p:nvPicPr>
        <p:blipFill>
          <a:blip r:embed="rId9">
            <a:clrChange>
              <a:clrFrom>
                <a:srgbClr val="FFFFFF"/>
              </a:clrFrom>
              <a:clrTo>
                <a:srgbClr val="FFFFFF">
                  <a:alpha val="0"/>
                </a:srgbClr>
              </a:clrTo>
            </a:clrChange>
          </a:blip>
          <a:srcRect/>
          <a:stretch>
            <a:fillRect/>
          </a:stretch>
        </p:blipFill>
        <p:spPr bwMode="auto">
          <a:xfrm>
            <a:off x="6831013" y="742950"/>
            <a:ext cx="4181475" cy="2570163"/>
          </a:xfrm>
          <a:prstGeom prst="rect">
            <a:avLst/>
          </a:prstGeom>
          <a:noFill/>
          <a:ln w="9525">
            <a:noFill/>
            <a:miter lim="800000"/>
            <a:headEnd/>
            <a:tailEnd/>
          </a:ln>
        </p:spPr>
      </p:pic>
    </p:spTree>
  </p:cSld>
  <p:clrMapOvr>
    <a:masterClrMapping/>
  </p:clrMapOvr>
  <p:transition spd="slow" advTm="0"/>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3" cstate="print"/>
          <a:srcRect l="24814" r="13974" b="25049"/>
          <a:stretch>
            <a:fillRect/>
          </a:stretch>
        </p:blipFill>
        <p:spPr>
          <a:xfrm>
            <a:off x="188873" y="2171690"/>
            <a:ext cx="11072890" cy="4929222"/>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76805"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76806"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76812"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76814"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20556" y="835884"/>
            <a:ext cx="6097671"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7"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4" name="矩形 23"/>
          <p:cNvSpPr/>
          <p:nvPr/>
        </p:nvSpPr>
        <p:spPr>
          <a:xfrm>
            <a:off x="760413" y="814388"/>
            <a:ext cx="5357812" cy="523875"/>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经济建设取得重大成就</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表现</a:t>
            </a:r>
          </a:p>
        </p:txBody>
      </p:sp>
      <p:sp>
        <p:nvSpPr>
          <p:cNvPr id="76822" name="矩形 20"/>
          <p:cNvSpPr>
            <a:spLocks noChangeArrowheads="1"/>
          </p:cNvSpPr>
          <p:nvPr/>
        </p:nvSpPr>
        <p:spPr bwMode="auto">
          <a:xfrm>
            <a:off x="2046288" y="1382713"/>
            <a:ext cx="7358062" cy="646112"/>
          </a:xfrm>
          <a:prstGeom prst="rect">
            <a:avLst/>
          </a:prstGeom>
          <a:noFill/>
          <a:ln w="9525">
            <a:noFill/>
            <a:miter lim="800000"/>
          </a:ln>
        </p:spPr>
        <p:txBody>
          <a:bodyPr>
            <a:spAutoFit/>
          </a:bodyPr>
          <a:lstStyle/>
          <a:p>
            <a:r>
              <a:rPr lang="zh-CN" altLang="en-US" sz="3600">
                <a:latin typeface="华文新魏"/>
                <a:ea typeface="华文新魏"/>
                <a:cs typeface="华文新魏"/>
              </a:rPr>
              <a:t>筹建和成立</a:t>
            </a:r>
            <a:r>
              <a:rPr lang="zh-CN" altLang="en-US" sz="3600">
                <a:solidFill>
                  <a:srgbClr val="C00000"/>
                </a:solidFill>
                <a:latin typeface="华文新魏"/>
                <a:ea typeface="华文新魏"/>
                <a:cs typeface="华文新魏"/>
              </a:rPr>
              <a:t>亚洲基础设施投资银行</a:t>
            </a:r>
            <a:r>
              <a:rPr lang="zh-CN" altLang="en-US" sz="3600">
                <a:latin typeface="华文新魏"/>
                <a:ea typeface="华文新魏"/>
                <a:cs typeface="华文新魏"/>
              </a:rPr>
              <a:t>。</a:t>
            </a:r>
          </a:p>
        </p:txBody>
      </p:sp>
      <p:sp>
        <p:nvSpPr>
          <p:cNvPr id="28" name="矩形 27"/>
          <p:cNvSpPr/>
          <p:nvPr/>
        </p:nvSpPr>
        <p:spPr>
          <a:xfrm>
            <a:off x="331749" y="5600714"/>
            <a:ext cx="10930014" cy="1322070"/>
          </a:xfrm>
          <a:prstGeom prst="rect">
            <a:avLst/>
          </a:prstGeom>
        </p:spPr>
        <p:txBody>
          <a:bodyPr>
            <a:spAutoFit/>
          </a:bodyPr>
          <a:lstStyle/>
          <a:p>
            <a:pPr fontAlgn="auto">
              <a:spcBef>
                <a:spcPts val="0"/>
              </a:spcBef>
              <a:spcAft>
                <a:spcPts val="0"/>
              </a:spcAft>
              <a:defRPr/>
            </a:pPr>
            <a:r>
              <a:rPr lang="en-US" altLang="zh-CN" sz="2000" dirty="0">
                <a:latin typeface="华文新魏" panose="02010800040101010101" pitchFamily="2" charset="-122"/>
                <a:ea typeface="华文新魏" panose="02010800040101010101" pitchFamily="2" charset="-122"/>
              </a:rPr>
              <a:t>    </a:t>
            </a:r>
            <a:r>
              <a:rPr lang="zh-CN" alt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亚洲基础设施投资银行</a:t>
            </a:r>
            <a:r>
              <a:rPr lang="en-US" altLang="zh-CN"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(Asian Infrastructure Investment Bank </a:t>
            </a:r>
            <a:r>
              <a:rPr lang="zh-CN" alt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，简称亚投行，</a:t>
            </a:r>
            <a:r>
              <a:rPr lang="en-US" altLang="zh-CN"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AIIB)</a:t>
            </a:r>
            <a:r>
              <a:rPr lang="zh-CN" alt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a:t>
            </a:r>
            <a:r>
              <a:rPr lang="en-US" altLang="zh-CN"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 2015</a:t>
            </a:r>
            <a:r>
              <a:rPr lang="zh-CN" alt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年</a:t>
            </a:r>
            <a:r>
              <a:rPr lang="en-US" altLang="zh-CN"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a:t>
            </a:r>
            <a:r>
              <a:rPr lang="zh-CN" alt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亚洲基础设施投资银行协定</a:t>
            </a:r>
            <a:r>
              <a:rPr lang="en-US" altLang="zh-CN"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a:t>
            </a:r>
            <a:r>
              <a:rPr lang="zh-CN" alt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签署仪式在北京举行，成立宗旨是为了促进亚洲区域的建设互联互通化和经济一体化的进程，并且加强中国及其他亚洲国家和地区的合作。总部设在北京。</a:t>
            </a:r>
            <a:r>
              <a:rPr 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2018</a:t>
            </a:r>
            <a:r>
              <a:rPr lang="zh-CN" alt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年５月，亚投行成员总数扩围至</a:t>
            </a:r>
            <a:r>
              <a:rPr 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86</a:t>
            </a:r>
            <a:r>
              <a:rPr lang="zh-CN" altLang="en-US" sz="2000" b="1">
                <a:gradFill>
                  <a:gsLst>
                    <a:gs pos="0">
                      <a:srgbClr val="012D86"/>
                    </a:gs>
                    <a:gs pos="100000">
                      <a:srgbClr val="0E2557"/>
                    </a:gs>
                  </a:gsLst>
                  <a:lin scaled="0"/>
                </a:gradFill>
                <a:latin typeface="华文新魏" panose="02010800040101010101" pitchFamily="2" charset="-122"/>
                <a:ea typeface="华文新魏" panose="02010800040101010101" pitchFamily="2" charset="-122"/>
              </a:rPr>
              <a:t>个。</a:t>
            </a:r>
            <a:endParaRPr lang="zh-CN" alt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endParaRPr>
          </a:p>
        </p:txBody>
      </p:sp>
      <p:pic>
        <p:nvPicPr>
          <p:cNvPr id="31" name="图片 30" descr="1.jpg"/>
          <p:cNvPicPr>
            <a:picLocks noChangeAspect="1"/>
          </p:cNvPicPr>
          <p:nvPr/>
        </p:nvPicPr>
        <p:blipFill>
          <a:blip r:embed="rId8"/>
          <a:stretch>
            <a:fillRect/>
          </a:stretch>
        </p:blipFill>
        <p:spPr>
          <a:xfrm>
            <a:off x="262732" y="2386004"/>
            <a:ext cx="6712751" cy="3143272"/>
          </a:xfrm>
          <a:prstGeom prst="roundRect">
            <a:avLst/>
          </a:prstGeom>
          <a:ln>
            <a:noFill/>
          </a:ln>
          <a:effectLst>
            <a:outerShdw blurRad="292100" dist="139700" dir="2700000" algn="tl" rotWithShape="0">
              <a:srgbClr val="333333">
                <a:alpha val="65000"/>
              </a:srgbClr>
            </a:outerShdw>
          </a:effectLst>
        </p:spPr>
      </p:pic>
      <p:pic>
        <p:nvPicPr>
          <p:cNvPr id="76825" name="图片 31" descr="16101220ib8i.jpg"/>
          <p:cNvPicPr>
            <a:picLocks noChangeAspect="1"/>
          </p:cNvPicPr>
          <p:nvPr/>
        </p:nvPicPr>
        <p:blipFill>
          <a:blip r:embed="rId9">
            <a:clrChange>
              <a:clrFrom>
                <a:srgbClr val="FFFFFF"/>
              </a:clrFrom>
              <a:clrTo>
                <a:srgbClr val="FFFFFF">
                  <a:alpha val="0"/>
                </a:srgbClr>
              </a:clrTo>
            </a:clrChange>
          </a:blip>
          <a:srcRect/>
          <a:stretch>
            <a:fillRect/>
          </a:stretch>
        </p:blipFill>
        <p:spPr bwMode="auto">
          <a:xfrm>
            <a:off x="6975475" y="2314575"/>
            <a:ext cx="4206875" cy="3343275"/>
          </a:xfrm>
          <a:prstGeom prst="rect">
            <a:avLst/>
          </a:prstGeom>
          <a:noFill/>
          <a:ln w="9525">
            <a:noFill/>
            <a:miter lim="800000"/>
            <a:headEnd/>
            <a:tailEnd/>
          </a:ln>
        </p:spPr>
      </p:pic>
      <p:pic>
        <p:nvPicPr>
          <p:cNvPr id="76826" name="图片 29" descr="963cc217f7e080996445ff1c3b67abe5f00996d762cfe-3PvrpK_fw658.jpg"/>
          <p:cNvPicPr>
            <a:picLocks noChangeAspect="1"/>
          </p:cNvPicPr>
          <p:nvPr/>
        </p:nvPicPr>
        <p:blipFill>
          <a:blip r:embed="rId10">
            <a:clrChange>
              <a:clrFrom>
                <a:srgbClr val="FFFFFF"/>
              </a:clrFrom>
              <a:clrTo>
                <a:srgbClr val="FFFFFF">
                  <a:alpha val="0"/>
                </a:srgbClr>
              </a:clrTo>
            </a:clrChange>
          </a:blip>
          <a:srcRect/>
          <a:stretch>
            <a:fillRect/>
          </a:stretch>
        </p:blipFill>
        <p:spPr bwMode="auto">
          <a:xfrm>
            <a:off x="9501188" y="742950"/>
            <a:ext cx="2046287" cy="1925638"/>
          </a:xfrm>
          <a:prstGeom prst="rect">
            <a:avLst/>
          </a:prstGeom>
          <a:noFill/>
          <a:ln w="9525">
            <a:noFill/>
            <a:miter lim="800000"/>
            <a:headEnd/>
            <a:tailEnd/>
          </a:ln>
        </p:spPr>
      </p:pic>
    </p:spTree>
  </p:cSld>
  <p:clrMapOvr>
    <a:masterClrMapping/>
  </p:clrMapOvr>
  <p:transition spd="slow" advTm="0"/>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78852"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78853" name="图片 32"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5"/>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78859"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78861" name="图片 61" descr="624f9a79jw1eelyzwvu5xj20b408t75j.jp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2" name="圆角矩形 21"/>
          <p:cNvSpPr/>
          <p:nvPr/>
        </p:nvSpPr>
        <p:spPr>
          <a:xfrm>
            <a:off x="20556" y="835884"/>
            <a:ext cx="6097671" cy="500066"/>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pic>
        <p:nvPicPr>
          <p:cNvPr id="23" name="图片 22" descr="W020140818589951896987.jpg"/>
          <p:cNvPicPr>
            <a:picLocks noChangeAspect="1"/>
          </p:cNvPicPr>
          <p:nvPr/>
        </p:nvPicPr>
        <p:blipFill>
          <a:blip r:embed="rId6" cstate="print">
            <a:clrChange>
              <a:clrFrom>
                <a:srgbClr val="FFFFFF"/>
              </a:clrFrom>
              <a:clrTo>
                <a:srgbClr val="FFFFFF">
                  <a:alpha val="0"/>
                </a:srgbClr>
              </a:clrTo>
            </a:clrChange>
          </a:blip>
          <a:srcRect t="9706" r="9219"/>
          <a:stretch>
            <a:fillRect/>
          </a:stretch>
        </p:blipFill>
        <p:spPr>
          <a:xfrm>
            <a:off x="-96879" y="742930"/>
            <a:ext cx="905514" cy="785818"/>
          </a:xfrm>
          <a:prstGeom prst="ellipse">
            <a:avLst/>
          </a:prstGeom>
        </p:spPr>
      </p:pic>
      <p:sp>
        <p:nvSpPr>
          <p:cNvPr id="24" name="矩形 23"/>
          <p:cNvSpPr/>
          <p:nvPr/>
        </p:nvSpPr>
        <p:spPr>
          <a:xfrm>
            <a:off x="760413" y="814388"/>
            <a:ext cx="5357812" cy="523875"/>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经济建设取得重大成就</a:t>
            </a:r>
            <a:r>
              <a:rPr lang="en-US" altLang="zh-CN"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a:t>
            </a: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表现</a:t>
            </a:r>
          </a:p>
        </p:txBody>
      </p:sp>
      <p:sp>
        <p:nvSpPr>
          <p:cNvPr id="29" name="矩形 28"/>
          <p:cNvSpPr/>
          <p:nvPr/>
        </p:nvSpPr>
        <p:spPr>
          <a:xfrm>
            <a:off x="260350" y="2011680"/>
            <a:ext cx="3912235" cy="3784600"/>
          </a:xfrm>
          <a:prstGeom prst="rect">
            <a:avLst/>
          </a:prstGeom>
        </p:spPr>
        <p:txBody>
          <a:bodyPr>
            <a:spAutoFit/>
          </a:bodyPr>
          <a:lstStyle/>
          <a:p>
            <a:pPr fontAlgn="auto">
              <a:lnSpc>
                <a:spcPct val="150000"/>
              </a:lnSpc>
              <a:spcBef>
                <a:spcPts val="0"/>
              </a:spcBef>
              <a:spcAft>
                <a:spcPts val="0"/>
              </a:spcAft>
              <a:defRPr/>
            </a:pPr>
            <a:r>
              <a:rPr lang="en-US" sz="2000" b="1" dirty="0">
                <a:gradFill>
                  <a:gsLst>
                    <a:gs pos="0">
                      <a:srgbClr val="012D86"/>
                    </a:gs>
                    <a:gs pos="100000">
                      <a:srgbClr val="0E2557"/>
                    </a:gs>
                  </a:gsLst>
                  <a:lin scaled="0"/>
                </a:gradFill>
                <a:latin typeface="华文新魏" panose="02010800040101010101" pitchFamily="2" charset="-122"/>
                <a:ea typeface="华文新魏" panose="02010800040101010101" pitchFamily="2" charset="-122"/>
              </a:rPr>
              <a:t>    </a:t>
            </a:r>
            <a:r>
              <a:rPr sz="2000" b="1" dirty="0">
                <a:gradFill>
                  <a:gsLst>
                    <a:gs pos="0">
                      <a:srgbClr val="012D86"/>
                    </a:gs>
                    <a:gs pos="100000">
                      <a:srgbClr val="0E2557"/>
                    </a:gs>
                  </a:gsLst>
                  <a:lin scaled="0"/>
                </a:gradFill>
                <a:latin typeface="微软雅黑" panose="020B0503020204020204" pitchFamily="34" charset="-122"/>
                <a:ea typeface="微软雅黑" panose="020B0503020204020204" pitchFamily="34" charset="-122"/>
                <a:cs typeface="微软雅黑" panose="020B0503020204020204" pitchFamily="34" charset="-122"/>
              </a:rPr>
              <a:t>2017年4月1日中共中央、国务院决定设立</a:t>
            </a:r>
            <a:r>
              <a:rPr sz="2000" b="1" dirty="0">
                <a:gradFill>
                  <a:gsLst>
                    <a:gs pos="0">
                      <a:srgbClr val="E30000"/>
                    </a:gs>
                    <a:gs pos="100000">
                      <a:srgbClr val="760303"/>
                    </a:gs>
                  </a:gsLst>
                  <a:lin scaled="0"/>
                </a:gra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雄安新区</a:t>
            </a:r>
            <a:r>
              <a:rPr lang="zh-CN" sz="2000" b="1" dirty="0">
                <a:gradFill>
                  <a:gsLst>
                    <a:gs pos="0">
                      <a:srgbClr val="012D86"/>
                    </a:gs>
                    <a:gs pos="100000">
                      <a:srgbClr val="0E2557"/>
                    </a:gs>
                  </a:gsLst>
                  <a:lin scaled="0"/>
                </a:gradFill>
                <a:latin typeface="微软雅黑" panose="020B0503020204020204" pitchFamily="34" charset="-122"/>
                <a:ea typeface="微软雅黑" panose="020B0503020204020204" pitchFamily="34" charset="-122"/>
                <a:cs typeface="微软雅黑" panose="020B0503020204020204" pitchFamily="34" charset="-122"/>
              </a:rPr>
              <a:t>。雄安新区的建立</a:t>
            </a:r>
            <a:r>
              <a:rPr sz="2000" b="1" dirty="0">
                <a:gradFill>
                  <a:gsLst>
                    <a:gs pos="0">
                      <a:srgbClr val="012D86"/>
                    </a:gs>
                    <a:gs pos="100000">
                      <a:srgbClr val="0E2557"/>
                    </a:gs>
                  </a:gsLst>
                  <a:lin scaled="0"/>
                </a:gradFill>
                <a:latin typeface="微软雅黑" panose="020B0503020204020204" pitchFamily="34" charset="-122"/>
                <a:ea typeface="微软雅黑" panose="020B0503020204020204" pitchFamily="34" charset="-122"/>
                <a:cs typeface="微软雅黑" panose="020B0503020204020204" pitchFamily="34" charset="-122"/>
              </a:rPr>
              <a:t>对于集中疏解北京非首都功能，探索人口经济密集地区优化开发新模式，调整优化京津冀城市布局和空间结构，培育创新驱动发展新引擎，具有重大现实意义和深远历史意义。</a:t>
            </a:r>
          </a:p>
        </p:txBody>
      </p:sp>
      <p:pic>
        <p:nvPicPr>
          <p:cNvPr id="78870" name="图片 3" descr="雄安新区1"/>
          <p:cNvPicPr>
            <a:picLocks noChangeAspect="1"/>
          </p:cNvPicPr>
          <p:nvPr/>
        </p:nvPicPr>
        <p:blipFill>
          <a:blip r:embed="rId7"/>
          <a:srcRect/>
          <a:stretch>
            <a:fillRect/>
          </a:stretch>
        </p:blipFill>
        <p:spPr bwMode="auto">
          <a:xfrm>
            <a:off x="4276725" y="1528763"/>
            <a:ext cx="6985000" cy="5180012"/>
          </a:xfrm>
          <a:prstGeom prst="rect">
            <a:avLst/>
          </a:prstGeom>
          <a:noFill/>
          <a:ln w="9525">
            <a:noFill/>
            <a:miter lim="800000"/>
            <a:headEnd/>
            <a:tailEnd/>
          </a:ln>
        </p:spPr>
      </p:pic>
    </p:spTree>
  </p:cSld>
  <p:clrMapOvr>
    <a:masterClrMapping/>
  </p:clrMapOvr>
  <p:transition spd="slow" advTm="0"/>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1-为实现中国梦而努力奋斗-王晓蕾_20200330204339">
            <a:hlinkClick r:id="" action="ppaction://media"/>
            <a:extLst>
              <a:ext uri="{FF2B5EF4-FFF2-40B4-BE49-F238E27FC236}">
                <a16:creationId xmlns:a16="http://schemas.microsoft.com/office/drawing/2014/main" id="{9EEC4619-8F74-478D-B796-ACB4EEAF928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97" y="360089"/>
            <a:ext cx="11521677" cy="6480943"/>
          </a:xfrm>
          <a:prstGeom prst="rect">
            <a:avLst/>
          </a:prstGeom>
        </p:spPr>
      </p:pic>
    </p:spTree>
    <p:extLst>
      <p:ext uri="{BB962C8B-B14F-4D97-AF65-F5344CB8AC3E}">
        <p14:creationId xmlns:p14="http://schemas.microsoft.com/office/powerpoint/2010/main" val="194717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1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7" name="图片 29"/>
          <p:cNvPicPr>
            <a:picLocks noChangeAspect="1"/>
          </p:cNvPicPr>
          <p:nvPr/>
        </p:nvPicPr>
        <p:blipFill>
          <a:blip r:embed="rId3"/>
          <a:srcRect l="2243" t="2242" r="1691" b="1558"/>
          <a:stretch>
            <a:fillRect/>
          </a:stretch>
        </p:blipFill>
        <p:spPr bwMode="auto">
          <a:xfrm>
            <a:off x="0" y="0"/>
            <a:ext cx="11522075" cy="7200900"/>
          </a:xfrm>
          <a:prstGeom prst="rect">
            <a:avLst/>
          </a:prstGeom>
          <a:noFill/>
          <a:ln w="9525">
            <a:noFill/>
            <a:miter lim="800000"/>
            <a:headEnd/>
            <a:tailEnd/>
          </a:ln>
        </p:spPr>
      </p:pic>
      <p:pic>
        <p:nvPicPr>
          <p:cNvPr id="80898" name="图片 39" descr="QQ截图20180117155013.png"/>
          <p:cNvPicPr>
            <a:picLocks noChangeAspect="1"/>
          </p:cNvPicPr>
          <p:nvPr/>
        </p:nvPicPr>
        <p:blipFill>
          <a:blip r:embed="rId4">
            <a:clrChange>
              <a:clrFrom>
                <a:srgbClr val="FFFFFF"/>
              </a:clrFrom>
              <a:clrTo>
                <a:srgbClr val="FFFFFF">
                  <a:alpha val="0"/>
                </a:srgbClr>
              </a:clrTo>
            </a:clrChange>
          </a:blip>
          <a:srcRect/>
          <a:stretch>
            <a:fillRect/>
          </a:stretch>
        </p:blipFill>
        <p:spPr bwMode="auto">
          <a:xfrm>
            <a:off x="0" y="0"/>
            <a:ext cx="4383088" cy="7200900"/>
          </a:xfrm>
          <a:prstGeom prst="rect">
            <a:avLst/>
          </a:prstGeom>
          <a:noFill/>
          <a:ln w="9525">
            <a:noFill/>
            <a:miter lim="800000"/>
            <a:headEnd/>
            <a:tailEnd/>
          </a:ln>
        </p:spPr>
      </p:pic>
      <p:pic>
        <p:nvPicPr>
          <p:cNvPr id="29" name="图片 28"/>
          <p:cNvPicPr>
            <a:picLocks noChangeAspect="1"/>
          </p:cNvPicPr>
          <p:nvPr/>
        </p:nvPicPr>
        <p:blipFill rotWithShape="1">
          <a:blip r:embed="rId5" cstate="print"/>
          <a:srcRect l="24814" r="34240" b="25049"/>
          <a:stretch>
            <a:fillRect/>
          </a:stretch>
        </p:blipFill>
        <p:spPr>
          <a:xfrm>
            <a:off x="546063" y="242864"/>
            <a:ext cx="10644262" cy="6743722"/>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9" name="矩形 8"/>
          <p:cNvSpPr/>
          <p:nvPr/>
        </p:nvSpPr>
        <p:spPr>
          <a:xfrm>
            <a:off x="1189038" y="242888"/>
            <a:ext cx="9685337" cy="1076325"/>
          </a:xfrm>
          <a:prstGeom prst="rect">
            <a:avLst/>
          </a:prstGeom>
        </p:spPr>
        <p:txBody>
          <a:bodyPr>
            <a:spAutoFit/>
          </a:bodyPr>
          <a:lstStyle/>
          <a:p>
            <a:pPr algn="ctr" fontAlgn="auto">
              <a:spcBef>
                <a:spcPts val="0"/>
              </a:spcBef>
              <a:spcAft>
                <a:spcPts val="0"/>
              </a:spcAft>
              <a:defRPr/>
            </a:pPr>
            <a:r>
              <a:rPr lang="zh-CN" altLang="en-US" sz="3200" b="1" dirty="0">
                <a:solidFill>
                  <a:prstClr val="black"/>
                </a:solidFill>
                <a:effectLst>
                  <a:glow rad="228600">
                    <a:schemeClr val="accent2">
                      <a:satMod val="1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中共十八大以来，习近平着眼于世界格局和发展大势，提出 “人类命运共同体”的新思想理念</a:t>
            </a:r>
            <a:endParaRPr lang="zh-CN" altLang="en-US" sz="3200" b="1" dirty="0">
              <a:effectLst>
                <a:glow rad="228600">
                  <a:schemeClr val="accent2">
                    <a:satMod val="1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80901" name="矩形 9"/>
          <p:cNvSpPr>
            <a:spLocks noChangeArrowheads="1"/>
          </p:cNvSpPr>
          <p:nvPr/>
        </p:nvSpPr>
        <p:spPr bwMode="auto">
          <a:xfrm>
            <a:off x="974725" y="1457325"/>
            <a:ext cx="5500688" cy="3046413"/>
          </a:xfrm>
          <a:prstGeom prst="rect">
            <a:avLst/>
          </a:prstGeom>
          <a:noFill/>
          <a:ln w="38100">
            <a:solidFill>
              <a:srgbClr val="C00000"/>
            </a:solidFill>
            <a:miter lim="800000"/>
          </a:ln>
        </p:spPr>
        <p:txBody>
          <a:bodyPr>
            <a:spAutoFit/>
          </a:bodyPr>
          <a:lstStyle/>
          <a:p>
            <a:pPr>
              <a:lnSpc>
                <a:spcPct val="150000"/>
              </a:lnSpc>
            </a:pPr>
            <a:r>
              <a:rPr lang="zh-CN" altLang="en-US" sz="3200">
                <a:solidFill>
                  <a:srgbClr val="000000"/>
                </a:solidFill>
                <a:latin typeface="华文新魏"/>
                <a:ea typeface="华文新魏"/>
                <a:cs typeface="华文新魏"/>
              </a:rPr>
              <a:t>　 </a:t>
            </a:r>
            <a:r>
              <a:rPr lang="en-US" altLang="zh-CN" sz="2400" b="1">
                <a:solidFill>
                  <a:srgbClr val="000000"/>
                </a:solidFill>
                <a:latin typeface="微软雅黑" panose="020B0503020204020204" pitchFamily="34" charset="-122"/>
                <a:ea typeface="微软雅黑" panose="020B0503020204020204" pitchFamily="34" charset="-122"/>
              </a:rPr>
              <a:t>2015</a:t>
            </a:r>
            <a:r>
              <a:rPr lang="zh-CN" altLang="en-US" sz="2400" b="1">
                <a:solidFill>
                  <a:srgbClr val="000000"/>
                </a:solidFill>
                <a:latin typeface="微软雅黑" panose="020B0503020204020204" pitchFamily="34" charset="-122"/>
                <a:ea typeface="微软雅黑" panose="020B0503020204020204" pitchFamily="34" charset="-122"/>
              </a:rPr>
              <a:t>年</a:t>
            </a:r>
            <a:r>
              <a:rPr lang="en-US" altLang="zh-CN" sz="2400" b="1">
                <a:solidFill>
                  <a:srgbClr val="000000"/>
                </a:solidFill>
                <a:latin typeface="微软雅黑" panose="020B0503020204020204" pitchFamily="34" charset="-122"/>
                <a:ea typeface="微软雅黑" panose="020B0503020204020204" pitchFamily="34" charset="-122"/>
              </a:rPr>
              <a:t>,</a:t>
            </a:r>
            <a:r>
              <a:rPr lang="zh-CN" altLang="en-US" sz="2400" b="1">
                <a:solidFill>
                  <a:srgbClr val="000000"/>
                </a:solidFill>
                <a:latin typeface="微软雅黑" panose="020B0503020204020204" pitchFamily="34" charset="-122"/>
                <a:ea typeface="微软雅黑" panose="020B0503020204020204" pitchFamily="34" charset="-122"/>
              </a:rPr>
              <a:t>习近平出席第</a:t>
            </a:r>
            <a:r>
              <a:rPr lang="en-US" altLang="zh-CN" sz="2400" b="1">
                <a:solidFill>
                  <a:srgbClr val="000000"/>
                </a:solidFill>
                <a:latin typeface="微软雅黑" panose="020B0503020204020204" pitchFamily="34" charset="-122"/>
                <a:ea typeface="微软雅黑" panose="020B0503020204020204" pitchFamily="34" charset="-122"/>
              </a:rPr>
              <a:t>70</a:t>
            </a:r>
            <a:r>
              <a:rPr lang="zh-CN" altLang="en-US" sz="2400" b="1">
                <a:solidFill>
                  <a:srgbClr val="000000"/>
                </a:solidFill>
                <a:latin typeface="微软雅黑" panose="020B0503020204020204" pitchFamily="34" charset="-122"/>
                <a:ea typeface="微软雅黑" panose="020B0503020204020204" pitchFamily="34" charset="-122"/>
              </a:rPr>
              <a:t>届联合国大会</a:t>
            </a:r>
            <a:r>
              <a:rPr lang="en-US" altLang="zh-CN" sz="2400" b="1">
                <a:solidFill>
                  <a:srgbClr val="000000"/>
                </a:solidFill>
                <a:latin typeface="微软雅黑" panose="020B0503020204020204" pitchFamily="34" charset="-122"/>
                <a:ea typeface="微软雅黑" panose="020B0503020204020204" pitchFamily="34" charset="-122"/>
              </a:rPr>
              <a:t>,</a:t>
            </a:r>
            <a:r>
              <a:rPr lang="zh-CN" altLang="en-US" sz="2400" b="1">
                <a:solidFill>
                  <a:srgbClr val="000000"/>
                </a:solidFill>
                <a:latin typeface="微软雅黑" panose="020B0503020204020204" pitchFamily="34" charset="-122"/>
                <a:ea typeface="微软雅黑" panose="020B0503020204020204" pitchFamily="34" charset="-122"/>
              </a:rPr>
              <a:t>发表了题为</a:t>
            </a:r>
            <a:r>
              <a:rPr lang="en-US" altLang="zh-CN" sz="2400" b="1">
                <a:solidFill>
                  <a:srgbClr val="000000"/>
                </a:solidFill>
                <a:latin typeface="微软雅黑" panose="020B0503020204020204" pitchFamily="34" charset="-122"/>
                <a:ea typeface="微软雅黑" panose="020B0503020204020204" pitchFamily="34" charset="-122"/>
              </a:rPr>
              <a:t>《</a:t>
            </a:r>
            <a:r>
              <a:rPr lang="zh-CN" altLang="en-US" sz="2400" b="1">
                <a:solidFill>
                  <a:srgbClr val="000000"/>
                </a:solidFill>
                <a:latin typeface="微软雅黑" panose="020B0503020204020204" pitchFamily="34" charset="-122"/>
                <a:ea typeface="微软雅黑" panose="020B0503020204020204" pitchFamily="34" charset="-122"/>
              </a:rPr>
              <a:t>携手构建合作共赢新伙伴</a:t>
            </a:r>
            <a:r>
              <a:rPr lang="en-US" altLang="zh-CN" sz="2400" b="1">
                <a:solidFill>
                  <a:srgbClr val="000000"/>
                </a:solidFill>
                <a:latin typeface="微软雅黑" panose="020B0503020204020204" pitchFamily="34" charset="-122"/>
                <a:ea typeface="微软雅黑" panose="020B0503020204020204" pitchFamily="34" charset="-122"/>
              </a:rPr>
              <a:t>,</a:t>
            </a:r>
            <a:r>
              <a:rPr lang="zh-CN" altLang="en-US" sz="2400" b="1">
                <a:solidFill>
                  <a:srgbClr val="000000"/>
                </a:solidFill>
                <a:latin typeface="微软雅黑" panose="020B0503020204020204" pitchFamily="34" charset="-122"/>
                <a:ea typeface="微软雅黑" panose="020B0503020204020204" pitchFamily="34" charset="-122"/>
              </a:rPr>
              <a:t>同心打造人类命运共同体</a:t>
            </a:r>
            <a:r>
              <a:rPr lang="en-US" altLang="zh-CN" sz="2400" b="1">
                <a:solidFill>
                  <a:srgbClr val="000000"/>
                </a:solidFill>
                <a:latin typeface="微软雅黑" panose="020B0503020204020204" pitchFamily="34" charset="-122"/>
                <a:ea typeface="微软雅黑" panose="020B0503020204020204" pitchFamily="34" charset="-122"/>
              </a:rPr>
              <a:t>》</a:t>
            </a:r>
            <a:r>
              <a:rPr lang="zh-CN" altLang="en-US" sz="2400" b="1">
                <a:solidFill>
                  <a:srgbClr val="000000"/>
                </a:solidFill>
                <a:latin typeface="微软雅黑" panose="020B0503020204020204" pitchFamily="34" charset="-122"/>
                <a:ea typeface="微软雅黑" panose="020B0503020204020204" pitchFamily="34" charset="-122"/>
              </a:rPr>
              <a:t>的重要讲话，</a:t>
            </a:r>
            <a:r>
              <a:rPr lang="zh-CN" altLang="en-US" sz="2400" b="1">
                <a:latin typeface="微软雅黑" panose="020B0503020204020204" pitchFamily="34" charset="-122"/>
                <a:ea typeface="微软雅黑" panose="020B0503020204020204" pitchFamily="34" charset="-122"/>
              </a:rPr>
              <a:t>对当代国际关系的影响积极而深远。</a:t>
            </a:r>
          </a:p>
        </p:txBody>
      </p:sp>
      <p:pic>
        <p:nvPicPr>
          <p:cNvPr id="12" name="图片 11" descr="14feb5e05c0c19ed6c2c2c.jpg"/>
          <p:cNvPicPr>
            <a:picLocks noChangeAspect="1"/>
          </p:cNvPicPr>
          <p:nvPr/>
        </p:nvPicPr>
        <p:blipFill>
          <a:blip r:embed="rId6"/>
          <a:stretch>
            <a:fillRect/>
          </a:stretch>
        </p:blipFill>
        <p:spPr>
          <a:xfrm>
            <a:off x="6665913" y="3871913"/>
            <a:ext cx="4095750" cy="2800350"/>
          </a:xfrm>
          <a:prstGeom prst="rect">
            <a:avLst/>
          </a:prstGeom>
          <a:ln>
            <a:noFill/>
          </a:ln>
          <a:effectLst>
            <a:outerShdw blurRad="292100" dist="139700" dir="2700000" algn="tl" rotWithShape="0">
              <a:srgbClr val="333333">
                <a:alpha val="65000"/>
              </a:srgbClr>
            </a:outerShdw>
          </a:effectLst>
        </p:spPr>
      </p:pic>
      <p:sp>
        <p:nvSpPr>
          <p:cNvPr id="80903" name="TextBox 13"/>
          <p:cNvSpPr txBox="1">
            <a:spLocks noChangeArrowheads="1"/>
          </p:cNvSpPr>
          <p:nvPr/>
        </p:nvSpPr>
        <p:spPr bwMode="auto">
          <a:xfrm>
            <a:off x="974725" y="4681538"/>
            <a:ext cx="5500688" cy="1938337"/>
          </a:xfrm>
          <a:prstGeom prst="rect">
            <a:avLst/>
          </a:prstGeom>
          <a:noFill/>
          <a:ln w="38100">
            <a:solidFill>
              <a:srgbClr val="C00000"/>
            </a:solidFill>
            <a:miter lim="800000"/>
          </a:ln>
        </p:spPr>
        <p:txBody>
          <a:bodyPr>
            <a:spAutoFit/>
          </a:bodyPr>
          <a:lstStyle/>
          <a:p>
            <a:pPr>
              <a:lnSpc>
                <a:spcPct val="150000"/>
              </a:lnSpc>
            </a:pPr>
            <a:r>
              <a:rPr lang="zh-CN" altLang="en-US" sz="3200">
                <a:latin typeface="华文新魏"/>
                <a:ea typeface="华文新魏"/>
                <a:cs typeface="华文新魏"/>
              </a:rPr>
              <a:t>　</a:t>
            </a:r>
            <a:r>
              <a:rPr lang="en-US" altLang="zh-CN" sz="2400" b="1">
                <a:solidFill>
                  <a:srgbClr val="0070C0"/>
                </a:solidFill>
                <a:latin typeface="微软雅黑" panose="020B0503020204020204" pitchFamily="34" charset="-122"/>
                <a:ea typeface="微软雅黑" panose="020B0503020204020204" pitchFamily="34" charset="-122"/>
              </a:rPr>
              <a:t>2017</a:t>
            </a:r>
            <a:r>
              <a:rPr lang="zh-CN" altLang="en-US" sz="2400" b="1">
                <a:solidFill>
                  <a:srgbClr val="0070C0"/>
                </a:solidFill>
                <a:latin typeface="微软雅黑" panose="020B0503020204020204" pitchFamily="34" charset="-122"/>
                <a:ea typeface="微软雅黑" panose="020B0503020204020204" pitchFamily="34" charset="-122"/>
              </a:rPr>
              <a:t>年</a:t>
            </a:r>
            <a:r>
              <a:rPr lang="en-US" altLang="zh-CN" sz="2400" b="1">
                <a:solidFill>
                  <a:srgbClr val="0070C0"/>
                </a:solidFill>
                <a:latin typeface="微软雅黑" panose="020B0503020204020204" pitchFamily="34" charset="-122"/>
                <a:ea typeface="微软雅黑" panose="020B0503020204020204" pitchFamily="34" charset="-122"/>
              </a:rPr>
              <a:t>,</a:t>
            </a:r>
            <a:r>
              <a:rPr lang="zh-CN" altLang="en-US" sz="2400" b="1">
                <a:solidFill>
                  <a:srgbClr val="0070C0"/>
                </a:solidFill>
                <a:latin typeface="微软雅黑" panose="020B0503020204020204" pitchFamily="34" charset="-122"/>
                <a:ea typeface="微软雅黑" panose="020B0503020204020204" pitchFamily="34" charset="-122"/>
              </a:rPr>
              <a:t>联合国社会发展委员会第</a:t>
            </a:r>
            <a:r>
              <a:rPr lang="en-US" altLang="zh-CN" sz="2400" b="1">
                <a:solidFill>
                  <a:srgbClr val="0070C0"/>
                </a:solidFill>
                <a:latin typeface="微软雅黑" panose="020B0503020204020204" pitchFamily="34" charset="-122"/>
                <a:ea typeface="微软雅黑" panose="020B0503020204020204" pitchFamily="34" charset="-122"/>
              </a:rPr>
              <a:t>55</a:t>
            </a:r>
            <a:r>
              <a:rPr lang="zh-CN" altLang="en-US" sz="2400" b="1">
                <a:solidFill>
                  <a:srgbClr val="0070C0"/>
                </a:solidFill>
                <a:latin typeface="微软雅黑" panose="020B0503020204020204" pitchFamily="34" charset="-122"/>
                <a:ea typeface="微软雅黑" panose="020B0503020204020204" pitchFamily="34" charset="-122"/>
              </a:rPr>
              <a:t>届会议 “构建人类命运共同体”理念首次被写入联合国决议中。</a:t>
            </a:r>
          </a:p>
        </p:txBody>
      </p:sp>
      <p:pic>
        <p:nvPicPr>
          <p:cNvPr id="16" name="图片 15" descr="15515G555-5.jpg"/>
          <p:cNvPicPr>
            <a:picLocks noChangeAspect="1"/>
          </p:cNvPicPr>
          <p:nvPr/>
        </p:nvPicPr>
        <p:blipFill>
          <a:blip r:embed="rId7"/>
          <a:srcRect b="16247"/>
          <a:stretch>
            <a:fillRect/>
          </a:stretch>
        </p:blipFill>
        <p:spPr>
          <a:xfrm>
            <a:off x="6618288" y="1385888"/>
            <a:ext cx="4143375" cy="2352675"/>
          </a:xfrm>
          <a:prstGeom prst="rect">
            <a:avLst/>
          </a:prstGeom>
          <a:ln>
            <a:noFill/>
          </a:ln>
          <a:effectLst>
            <a:outerShdw blurRad="292100" dist="139700" dir="2700000" algn="tl" rotWithShape="0">
              <a:srgbClr val="333333">
                <a:alpha val="65000"/>
              </a:srgbClr>
            </a:outerShdw>
          </a:effectLst>
        </p:spPr>
      </p:pic>
      <p:grpSp>
        <p:nvGrpSpPr>
          <p:cNvPr id="17" name="组合 67"/>
          <p:cNvGrpSpPr/>
          <p:nvPr/>
        </p:nvGrpSpPr>
        <p:grpSpPr>
          <a:xfrm>
            <a:off x="142876" y="1671624"/>
            <a:ext cx="617501" cy="642942"/>
            <a:chOff x="304800" y="673100"/>
            <a:chExt cx="4000500" cy="4000500"/>
          </a:xfrm>
          <a:effectLst>
            <a:outerShdw blurRad="444500" dist="254000" dir="8100000" algn="tr" rotWithShape="0">
              <a:prstClr val="black">
                <a:alpha val="50000"/>
              </a:prstClr>
            </a:outerShdw>
          </a:effectLst>
        </p:grpSpPr>
        <p:sp>
          <p:nvSpPr>
            <p:cNvPr id="18"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19" name="椭圆 1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grpSp>
      <p:sp>
        <p:nvSpPr>
          <p:cNvPr id="20" name="TextBox 19"/>
          <p:cNvSpPr txBox="1"/>
          <p:nvPr/>
        </p:nvSpPr>
        <p:spPr>
          <a:xfrm>
            <a:off x="138113" y="1671638"/>
            <a:ext cx="596900" cy="584200"/>
          </a:xfrm>
          <a:prstGeom prst="rect">
            <a:avLst/>
          </a:prstGeom>
          <a:noFill/>
        </p:spPr>
        <p:txBody>
          <a:bodyPr wrap="none">
            <a:spAutoFit/>
          </a:bodyPr>
          <a:lstStyle/>
          <a:p>
            <a:pPr fontAlgn="auto">
              <a:spcBef>
                <a:spcPts val="0"/>
              </a:spcBef>
              <a:spcAft>
                <a:spcPts val="0"/>
              </a:spcAft>
              <a:defRPr/>
            </a:pPr>
            <a:r>
              <a:rPr lang="zh-CN" altLang="en-US" sz="3200" b="1" dirty="0">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中</a:t>
            </a:r>
          </a:p>
        </p:txBody>
      </p:sp>
      <p:grpSp>
        <p:nvGrpSpPr>
          <p:cNvPr id="21" name="组合 67"/>
          <p:cNvGrpSpPr/>
          <p:nvPr/>
        </p:nvGrpSpPr>
        <p:grpSpPr>
          <a:xfrm>
            <a:off x="121856" y="2314566"/>
            <a:ext cx="617501" cy="642942"/>
            <a:chOff x="304800" y="673100"/>
            <a:chExt cx="4000500" cy="4000500"/>
          </a:xfrm>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23" name="椭圆 2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grpSp>
      <p:sp>
        <p:nvSpPr>
          <p:cNvPr id="24" name="TextBox 23"/>
          <p:cNvSpPr txBox="1"/>
          <p:nvPr/>
        </p:nvSpPr>
        <p:spPr>
          <a:xfrm>
            <a:off x="117475" y="2314575"/>
            <a:ext cx="596900" cy="584200"/>
          </a:xfrm>
          <a:prstGeom prst="rect">
            <a:avLst/>
          </a:prstGeom>
          <a:noFill/>
        </p:spPr>
        <p:txBody>
          <a:bodyPr wrap="none">
            <a:spAutoFit/>
          </a:bodyPr>
          <a:lstStyle/>
          <a:p>
            <a:pPr fontAlgn="auto">
              <a:spcBef>
                <a:spcPts val="0"/>
              </a:spcBef>
              <a:spcAft>
                <a:spcPts val="0"/>
              </a:spcAft>
              <a:defRPr/>
            </a:pPr>
            <a:r>
              <a:rPr lang="zh-CN" altLang="en-US" sz="3200" b="1" dirty="0">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国</a:t>
            </a:r>
          </a:p>
        </p:txBody>
      </p:sp>
      <p:grpSp>
        <p:nvGrpSpPr>
          <p:cNvPr id="25" name="组合 67"/>
          <p:cNvGrpSpPr/>
          <p:nvPr/>
        </p:nvGrpSpPr>
        <p:grpSpPr>
          <a:xfrm>
            <a:off x="121856" y="2957508"/>
            <a:ext cx="617501" cy="642942"/>
            <a:chOff x="304800" y="673100"/>
            <a:chExt cx="4000500" cy="4000500"/>
          </a:xfrm>
          <a:effectLst>
            <a:outerShdw blurRad="444500" dist="254000" dir="8100000" algn="tr" rotWithShape="0">
              <a:prstClr val="black">
                <a:alpha val="50000"/>
              </a:prstClr>
            </a:outerShdw>
          </a:effectLst>
        </p:grpSpPr>
        <p:sp>
          <p:nvSpPr>
            <p:cNvPr id="26" name="同心圆 2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27" name="椭圆 2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grpSp>
      <p:sp>
        <p:nvSpPr>
          <p:cNvPr id="28" name="TextBox 27"/>
          <p:cNvSpPr txBox="1"/>
          <p:nvPr/>
        </p:nvSpPr>
        <p:spPr>
          <a:xfrm>
            <a:off x="117475" y="2957513"/>
            <a:ext cx="596900" cy="584200"/>
          </a:xfrm>
          <a:prstGeom prst="rect">
            <a:avLst/>
          </a:prstGeom>
          <a:noFill/>
        </p:spPr>
        <p:txBody>
          <a:bodyPr wrap="none">
            <a:spAutoFit/>
          </a:bodyPr>
          <a:lstStyle/>
          <a:p>
            <a:pPr fontAlgn="auto">
              <a:spcBef>
                <a:spcPts val="0"/>
              </a:spcBef>
              <a:spcAft>
                <a:spcPts val="0"/>
              </a:spcAft>
              <a:defRPr/>
            </a:pPr>
            <a:r>
              <a:rPr lang="zh-CN" altLang="en-US" sz="3200" b="1" dirty="0">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梦</a:t>
            </a:r>
          </a:p>
        </p:txBody>
      </p:sp>
      <p:grpSp>
        <p:nvGrpSpPr>
          <p:cNvPr id="31" name="组合 67"/>
          <p:cNvGrpSpPr/>
          <p:nvPr/>
        </p:nvGrpSpPr>
        <p:grpSpPr>
          <a:xfrm>
            <a:off x="121856" y="3600450"/>
            <a:ext cx="617501" cy="642942"/>
            <a:chOff x="304800" y="673100"/>
            <a:chExt cx="4000500" cy="4000500"/>
          </a:xfrm>
          <a:effectLst>
            <a:outerShdw blurRad="444500" dist="254000" dir="8100000" algn="tr" rotWithShape="0">
              <a:prstClr val="black">
                <a:alpha val="50000"/>
              </a:prstClr>
            </a:outerShdw>
          </a:effectLst>
        </p:grpSpPr>
        <p:sp>
          <p:nvSpPr>
            <p:cNvPr id="32" name="同心圆 3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33" name="椭圆 3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grpSp>
      <p:sp>
        <p:nvSpPr>
          <p:cNvPr id="34" name="TextBox 33"/>
          <p:cNvSpPr txBox="1"/>
          <p:nvPr/>
        </p:nvSpPr>
        <p:spPr>
          <a:xfrm>
            <a:off x="117475" y="3600450"/>
            <a:ext cx="596900" cy="584200"/>
          </a:xfrm>
          <a:prstGeom prst="rect">
            <a:avLst/>
          </a:prstGeom>
          <a:noFill/>
        </p:spPr>
        <p:txBody>
          <a:bodyPr wrap="none">
            <a:spAutoFit/>
          </a:bodyPr>
          <a:lstStyle/>
          <a:p>
            <a:pPr fontAlgn="auto">
              <a:spcBef>
                <a:spcPts val="0"/>
              </a:spcBef>
              <a:spcAft>
                <a:spcPts val="0"/>
              </a:spcAft>
              <a:defRPr/>
            </a:pPr>
            <a:r>
              <a:rPr lang="zh-CN" altLang="en-US" sz="3200" b="1" dirty="0">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与</a:t>
            </a:r>
          </a:p>
        </p:txBody>
      </p:sp>
      <p:grpSp>
        <p:nvGrpSpPr>
          <p:cNvPr id="35" name="组合 67"/>
          <p:cNvGrpSpPr/>
          <p:nvPr/>
        </p:nvGrpSpPr>
        <p:grpSpPr>
          <a:xfrm>
            <a:off x="121856" y="4243392"/>
            <a:ext cx="617501" cy="642942"/>
            <a:chOff x="304800" y="673100"/>
            <a:chExt cx="4000500" cy="4000500"/>
          </a:xfrm>
          <a:effectLst>
            <a:outerShdw blurRad="444500" dist="254000" dir="8100000" algn="tr" rotWithShape="0">
              <a:prstClr val="black">
                <a:alpha val="50000"/>
              </a:prstClr>
            </a:outerShdw>
          </a:effectLst>
        </p:grpSpPr>
        <p:sp>
          <p:nvSpPr>
            <p:cNvPr id="36" name="同心圆 3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38" name="椭圆 3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grpSp>
      <p:sp>
        <p:nvSpPr>
          <p:cNvPr id="39" name="TextBox 38"/>
          <p:cNvSpPr txBox="1"/>
          <p:nvPr/>
        </p:nvSpPr>
        <p:spPr>
          <a:xfrm>
            <a:off x="117475" y="4243388"/>
            <a:ext cx="596900" cy="584200"/>
          </a:xfrm>
          <a:prstGeom prst="rect">
            <a:avLst/>
          </a:prstGeom>
          <a:noFill/>
        </p:spPr>
        <p:txBody>
          <a:bodyPr wrap="none">
            <a:spAutoFit/>
          </a:bodyPr>
          <a:lstStyle/>
          <a:p>
            <a:pPr fontAlgn="auto">
              <a:spcBef>
                <a:spcPts val="0"/>
              </a:spcBef>
              <a:spcAft>
                <a:spcPts val="0"/>
              </a:spcAft>
              <a:defRPr/>
            </a:pPr>
            <a:r>
              <a:rPr lang="zh-CN" altLang="en-US" sz="3200" b="1" dirty="0">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世</a:t>
            </a:r>
          </a:p>
        </p:txBody>
      </p:sp>
      <p:grpSp>
        <p:nvGrpSpPr>
          <p:cNvPr id="41" name="组合 67"/>
          <p:cNvGrpSpPr/>
          <p:nvPr/>
        </p:nvGrpSpPr>
        <p:grpSpPr>
          <a:xfrm>
            <a:off x="142876" y="4886334"/>
            <a:ext cx="617501" cy="642942"/>
            <a:chOff x="304800" y="673100"/>
            <a:chExt cx="4000500" cy="4000500"/>
          </a:xfrm>
          <a:effectLst>
            <a:outerShdw blurRad="444500" dist="254000" dir="8100000" algn="tr" rotWithShape="0">
              <a:prstClr val="black">
                <a:alpha val="50000"/>
              </a:prstClr>
            </a:outerShdw>
          </a:effectLst>
        </p:grpSpPr>
        <p:sp>
          <p:nvSpPr>
            <p:cNvPr id="42" name="同心圆 4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43" name="椭圆 4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grpSp>
      <p:sp>
        <p:nvSpPr>
          <p:cNvPr id="44" name="TextBox 43"/>
          <p:cNvSpPr txBox="1"/>
          <p:nvPr/>
        </p:nvSpPr>
        <p:spPr>
          <a:xfrm>
            <a:off x="138113" y="4886325"/>
            <a:ext cx="596900" cy="584200"/>
          </a:xfrm>
          <a:prstGeom prst="rect">
            <a:avLst/>
          </a:prstGeom>
          <a:noFill/>
        </p:spPr>
        <p:txBody>
          <a:bodyPr wrap="none">
            <a:spAutoFit/>
          </a:bodyPr>
          <a:lstStyle/>
          <a:p>
            <a:pPr fontAlgn="auto">
              <a:spcBef>
                <a:spcPts val="0"/>
              </a:spcBef>
              <a:spcAft>
                <a:spcPts val="0"/>
              </a:spcAft>
              <a:defRPr/>
            </a:pPr>
            <a:r>
              <a:rPr lang="zh-CN" altLang="en-US" sz="3200" b="1" dirty="0">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界</a:t>
            </a:r>
          </a:p>
        </p:txBody>
      </p:sp>
      <p:grpSp>
        <p:nvGrpSpPr>
          <p:cNvPr id="45" name="组合 67"/>
          <p:cNvGrpSpPr/>
          <p:nvPr/>
        </p:nvGrpSpPr>
        <p:grpSpPr>
          <a:xfrm>
            <a:off x="121856" y="5529276"/>
            <a:ext cx="617501" cy="642942"/>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sp>
          <p:nvSpPr>
            <p:cNvPr id="47" name="椭圆 4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1">
                <a:solidFill>
                  <a:schemeClr val="tx1"/>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endParaRPr>
            </a:p>
          </p:txBody>
        </p:sp>
      </p:grpSp>
      <p:sp>
        <p:nvSpPr>
          <p:cNvPr id="48" name="TextBox 47"/>
          <p:cNvSpPr txBox="1"/>
          <p:nvPr/>
        </p:nvSpPr>
        <p:spPr>
          <a:xfrm>
            <a:off x="117475" y="5529263"/>
            <a:ext cx="596900" cy="584200"/>
          </a:xfrm>
          <a:prstGeom prst="rect">
            <a:avLst/>
          </a:prstGeom>
          <a:noFill/>
        </p:spPr>
        <p:txBody>
          <a:bodyPr wrap="none">
            <a:spAutoFit/>
          </a:bodyPr>
          <a:lstStyle/>
          <a:p>
            <a:pPr fontAlgn="auto">
              <a:spcBef>
                <a:spcPts val="0"/>
              </a:spcBef>
              <a:spcAft>
                <a:spcPts val="0"/>
              </a:spcAft>
              <a:defRPr/>
            </a:pPr>
            <a:r>
              <a:rPr lang="zh-CN" altLang="en-US" sz="3200" b="1" dirty="0">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梦</a:t>
            </a:r>
          </a:p>
        </p:txBody>
      </p:sp>
    </p:spTree>
  </p:cSld>
  <p:clrMapOvr>
    <a:masterClrMapping/>
  </p:clrMapOvr>
  <p:transition spd="slow" advTm="0"/>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945" name="图片 40" descr="69faac28jw1e1nlhg3ibzj.jpg"/>
          <p:cNvPicPr>
            <a:picLocks noChangeAspect="1"/>
          </p:cNvPicPr>
          <p:nvPr/>
        </p:nvPicPr>
        <p:blipFill>
          <a:blip r:embed="rId3"/>
          <a:srcRect/>
          <a:stretch>
            <a:fillRect/>
          </a:stretch>
        </p:blipFill>
        <p:spPr bwMode="auto">
          <a:xfrm>
            <a:off x="10167938" y="814388"/>
            <a:ext cx="1354137" cy="2166937"/>
          </a:xfrm>
          <a:prstGeom prst="rect">
            <a:avLst/>
          </a:prstGeom>
          <a:noFill/>
          <a:ln w="9525">
            <a:noFill/>
            <a:miter lim="800000"/>
            <a:headEnd/>
            <a:tailEnd/>
          </a:ln>
        </p:spPr>
      </p:pic>
      <p:pic>
        <p:nvPicPr>
          <p:cNvPr id="54" name="图片 53" descr="城市"/>
          <p:cNvPicPr>
            <a:picLocks noChangeAspect="1"/>
          </p:cNvPicPr>
          <p:nvPr/>
        </p:nvPicPr>
        <p:blipFill>
          <a:blip r:embed="rId4">
            <a:duotone>
              <a:schemeClr val="bg2">
                <a:shade val="45000"/>
                <a:satMod val="135000"/>
              </a:schemeClr>
              <a:prstClr val="white"/>
            </a:duotone>
          </a:blip>
          <a:stretch>
            <a:fillRect/>
          </a:stretch>
        </p:blipFill>
        <p:spPr>
          <a:xfrm>
            <a:off x="0" y="4600583"/>
            <a:ext cx="11533173" cy="2600318"/>
          </a:xfrm>
          <a:prstGeom prst="rect">
            <a:avLst/>
          </a:prstGeom>
        </p:spPr>
      </p:pic>
      <p:sp>
        <p:nvSpPr>
          <p:cNvPr id="10" name="矩形 9"/>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82950" name="图片 62" descr="t018d16e110143ea110.jpg"/>
          <p:cNvPicPr>
            <a:picLocks noChangeAspect="1"/>
          </p:cNvPicPr>
          <p:nvPr/>
        </p:nvPicPr>
        <p:blipFill>
          <a:blip r:embed="rId5">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82951" name="图片 65"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8" name="矩形 67"/>
          <p:cNvSpPr/>
          <p:nvPr/>
        </p:nvSpPr>
        <p:spPr>
          <a:xfrm>
            <a:off x="0" y="0"/>
            <a:ext cx="10776937" cy="704850"/>
          </a:xfrm>
          <a:prstGeom prst="rect">
            <a:avLst/>
          </a:prstGeom>
          <a:blipFill>
            <a:blip r:embed="rId7"/>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69" name="组合 23"/>
          <p:cNvGrpSpPr/>
          <p:nvPr/>
        </p:nvGrpSpPr>
        <p:grpSpPr>
          <a:xfrm flipH="1">
            <a:off x="8261367" y="-12408"/>
            <a:ext cx="2750820" cy="740098"/>
            <a:chOff x="0" y="-2"/>
            <a:chExt cx="1377891" cy="634701"/>
          </a:xfrm>
          <a:solidFill>
            <a:schemeClr val="bg2">
              <a:lumMod val="90000"/>
            </a:schemeClr>
          </a:solidFill>
        </p:grpSpPr>
        <p:sp>
          <p:nvSpPr>
            <p:cNvPr id="70" name="直角三角形 6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1" name="矩形 7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72" name="直接连接符 7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82957"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74" name="组合 66"/>
          <p:cNvGrpSpPr/>
          <p:nvPr/>
        </p:nvGrpSpPr>
        <p:grpSpPr>
          <a:xfrm flipH="1">
            <a:off x="8776673" y="-12408"/>
            <a:ext cx="2750820" cy="740098"/>
            <a:chOff x="0" y="-2"/>
            <a:chExt cx="1377891" cy="634701"/>
          </a:xfrm>
          <a:solidFill>
            <a:schemeClr val="bg2">
              <a:lumMod val="90000"/>
            </a:schemeClr>
          </a:solidFill>
        </p:grpSpPr>
        <p:sp>
          <p:nvSpPr>
            <p:cNvPr id="75" name="直角三角形 7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6" name="矩形 7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82959" name="图片 77"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79"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0"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pic>
        <p:nvPicPr>
          <p:cNvPr id="82962" name="图片 1" descr="逆行者1"/>
          <p:cNvPicPr>
            <a:picLocks noChangeAspect="1"/>
          </p:cNvPicPr>
          <p:nvPr/>
        </p:nvPicPr>
        <p:blipFill>
          <a:blip r:embed="rId8"/>
          <a:srcRect/>
          <a:stretch>
            <a:fillRect/>
          </a:stretch>
        </p:blipFill>
        <p:spPr bwMode="auto">
          <a:xfrm>
            <a:off x="419100" y="1100138"/>
            <a:ext cx="4437063" cy="5761037"/>
          </a:xfrm>
          <a:prstGeom prst="rect">
            <a:avLst/>
          </a:prstGeom>
          <a:noFill/>
          <a:ln w="9525">
            <a:noFill/>
            <a:miter lim="800000"/>
            <a:headEnd/>
            <a:tailEnd/>
          </a:ln>
        </p:spPr>
      </p:pic>
      <p:pic>
        <p:nvPicPr>
          <p:cNvPr id="82963" name="图片 2" descr="战胜疫情2"/>
          <p:cNvPicPr>
            <a:picLocks noChangeAspect="1"/>
          </p:cNvPicPr>
          <p:nvPr/>
        </p:nvPicPr>
        <p:blipFill>
          <a:blip r:embed="rId9"/>
          <a:srcRect/>
          <a:stretch>
            <a:fillRect/>
          </a:stretch>
        </p:blipFill>
        <p:spPr bwMode="auto">
          <a:xfrm>
            <a:off x="5024438" y="1100138"/>
            <a:ext cx="4976812" cy="5761037"/>
          </a:xfrm>
          <a:prstGeom prst="rect">
            <a:avLst/>
          </a:prstGeom>
          <a:noFill/>
          <a:ln w="9525">
            <a:noFill/>
            <a:miter lim="800000"/>
            <a:headEnd/>
            <a:tailEnd/>
          </a:ln>
        </p:spPr>
      </p:pic>
    </p:spTree>
  </p:cSld>
  <p:clrMapOvr>
    <a:masterClrMapping/>
  </p:clrMapOvr>
  <p:transition spd="slow" advTm="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图片 40" descr="69faac28jw1e1nlhg3ibzj.jpg"/>
          <p:cNvPicPr>
            <a:picLocks noChangeAspect="1"/>
          </p:cNvPicPr>
          <p:nvPr/>
        </p:nvPicPr>
        <p:blipFill>
          <a:blip r:embed="rId3"/>
          <a:srcRect/>
          <a:stretch>
            <a:fillRect/>
          </a:stretch>
        </p:blipFill>
        <p:spPr bwMode="auto">
          <a:xfrm>
            <a:off x="10167938" y="814388"/>
            <a:ext cx="1354137" cy="2166937"/>
          </a:xfrm>
          <a:prstGeom prst="rect">
            <a:avLst/>
          </a:prstGeom>
          <a:noFill/>
          <a:ln w="9525">
            <a:noFill/>
            <a:miter lim="800000"/>
            <a:headEnd/>
            <a:tailEnd/>
          </a:ln>
        </p:spPr>
      </p:pic>
      <p:pic>
        <p:nvPicPr>
          <p:cNvPr id="54" name="图片 53" descr="城市"/>
          <p:cNvPicPr>
            <a:picLocks noChangeAspect="1"/>
          </p:cNvPicPr>
          <p:nvPr/>
        </p:nvPicPr>
        <p:blipFill>
          <a:blip r:embed="rId4">
            <a:duotone>
              <a:schemeClr val="bg2">
                <a:shade val="45000"/>
                <a:satMod val="135000"/>
              </a:schemeClr>
              <a:prstClr val="white"/>
            </a:duotone>
          </a:blip>
          <a:stretch>
            <a:fillRect/>
          </a:stretch>
        </p:blipFill>
        <p:spPr>
          <a:xfrm>
            <a:off x="0" y="4600583"/>
            <a:ext cx="11533173" cy="2600318"/>
          </a:xfrm>
          <a:prstGeom prst="rect">
            <a:avLst/>
          </a:prstGeom>
        </p:spPr>
      </p:pic>
      <p:sp>
        <p:nvSpPr>
          <p:cNvPr id="10" name="矩形 9"/>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19462" name="图片 62" descr="t018d16e110143ea110.jpg"/>
          <p:cNvPicPr>
            <a:picLocks noChangeAspect="1"/>
          </p:cNvPicPr>
          <p:nvPr/>
        </p:nvPicPr>
        <p:blipFill>
          <a:blip r:embed="rId5">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19463" name="图片 65"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grpSp>
        <p:nvGrpSpPr>
          <p:cNvPr id="69" name="组合 23"/>
          <p:cNvGrpSpPr/>
          <p:nvPr/>
        </p:nvGrpSpPr>
        <p:grpSpPr>
          <a:xfrm flipH="1">
            <a:off x="8261367" y="-12408"/>
            <a:ext cx="2750820" cy="740098"/>
            <a:chOff x="0" y="-2"/>
            <a:chExt cx="1377891" cy="634701"/>
          </a:xfrm>
          <a:solidFill>
            <a:schemeClr val="bg2">
              <a:lumMod val="90000"/>
            </a:schemeClr>
          </a:solidFill>
        </p:grpSpPr>
        <p:sp>
          <p:nvSpPr>
            <p:cNvPr id="70" name="直角三角形 6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1" name="矩形 7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72" name="直接连接符 7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9469" name="文本框 5"/>
          <p:cNvSpPr txBox="1">
            <a:spLocks noChangeArrowheads="1"/>
          </p:cNvSpPr>
          <p:nvPr/>
        </p:nvSpPr>
        <p:spPr bwMode="auto">
          <a:xfrm>
            <a:off x="509888" y="106789"/>
            <a:ext cx="3063875" cy="584775"/>
          </a:xfrm>
          <a:prstGeom prst="rect">
            <a:avLst/>
          </a:prstGeom>
          <a:noFill/>
          <a:ln w="9525">
            <a:noFill/>
            <a:miter lim="800000"/>
          </a:ln>
        </p:spPr>
        <p:txBody>
          <a:bodyPr>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人</a:t>
            </a:r>
            <a:r>
              <a:rPr lang="zh-CN" altLang="zh-CN" sz="3200" dirty="0"/>
              <a:t>【</a:t>
            </a:r>
            <a:r>
              <a:rPr lang="zh-CN" altLang="zh-CN" sz="3200" b="1" dirty="0"/>
              <a:t>学习目标</a:t>
            </a:r>
            <a:r>
              <a:rPr lang="zh-CN" altLang="zh-CN" sz="3200" dirty="0"/>
              <a:t>】</a:t>
            </a:r>
            <a:endParaRPr lang="zh-CN" altLang="zh-CN" sz="2400" dirty="0"/>
          </a:p>
        </p:txBody>
      </p:sp>
      <p:grpSp>
        <p:nvGrpSpPr>
          <p:cNvPr id="74" name="组合 66"/>
          <p:cNvGrpSpPr/>
          <p:nvPr/>
        </p:nvGrpSpPr>
        <p:grpSpPr>
          <a:xfrm flipH="1">
            <a:off x="8776673" y="-12408"/>
            <a:ext cx="2750820" cy="740098"/>
            <a:chOff x="0" y="-2"/>
            <a:chExt cx="1377891" cy="634701"/>
          </a:xfrm>
          <a:solidFill>
            <a:schemeClr val="bg2">
              <a:lumMod val="90000"/>
            </a:schemeClr>
          </a:solidFill>
        </p:grpSpPr>
        <p:sp>
          <p:nvSpPr>
            <p:cNvPr id="75" name="直角三角形 7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6" name="矩形 7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19471" name="图片 77"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79"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100B5BE0-7163-4B0F-9F7E-6979D8DF12AF}"/>
              </a:ext>
            </a:extLst>
          </p:cNvPr>
          <p:cNvSpPr txBox="1"/>
          <p:nvPr/>
        </p:nvSpPr>
        <p:spPr>
          <a:xfrm>
            <a:off x="930809" y="1615998"/>
            <a:ext cx="8280920" cy="4585871"/>
          </a:xfrm>
          <a:prstGeom prst="rect">
            <a:avLst/>
          </a:prstGeom>
          <a:noFill/>
          <a:ln w="9525">
            <a:noFill/>
          </a:ln>
          <a:effectLst>
            <a:glow rad="330200">
              <a:schemeClr val="accent6">
                <a:satMod val="175000"/>
                <a:alpha val="36000"/>
              </a:schemeClr>
            </a:glow>
            <a:innerShdw blurRad="685800" dist="177800" dir="10920000">
              <a:schemeClr val="tx2">
                <a:lumMod val="60000"/>
                <a:lumOff val="40000"/>
                <a:alpha val="52000"/>
              </a:schemeClr>
            </a:innerShdw>
            <a:reflection blurRad="25400" stA="21000" endA="300" endPos="39000" dist="114300" dir="5400000" sy="-100000" algn="bl" rotWithShape="0"/>
            <a:softEdge rad="139700"/>
          </a:effectLst>
          <a:scene3d>
            <a:camera prst="orthographicFront"/>
            <a:lightRig rig="threePt" dir="t"/>
          </a:scene3d>
          <a:sp3d extrusionH="38100" contourW="31750">
            <a:extrusionClr>
              <a:schemeClr val="bg1"/>
            </a:extrusionClr>
          </a:sp3d>
        </p:spPr>
        <p:txBody>
          <a:bodyPr wrap="square" rtlCol="0" anchor="t">
            <a:spAutoFit/>
          </a:bodyPr>
          <a:lstStyle/>
          <a:p>
            <a:r>
              <a:rPr lang="en-US" altLang="zh-CN" sz="2800" dirty="0"/>
              <a:t>1</a:t>
            </a:r>
            <a:r>
              <a:rPr lang="zh-CN" altLang="zh-CN" sz="2800" dirty="0"/>
              <a:t>、说出“中国梦”的含义，概述“中国梦”的基本内涵和“两个一百年”奋斗目标。</a:t>
            </a:r>
            <a:endParaRPr lang="en-US" altLang="zh-CN" sz="2800" dirty="0"/>
          </a:p>
          <a:p>
            <a:endParaRPr lang="zh-CN" altLang="zh-CN" sz="2800" dirty="0"/>
          </a:p>
          <a:p>
            <a:r>
              <a:rPr lang="en-US" altLang="zh-CN" sz="2800" dirty="0"/>
              <a:t>2</a:t>
            </a:r>
            <a:r>
              <a:rPr lang="zh-CN" altLang="zh-CN" sz="2800" dirty="0"/>
              <a:t>、说出“四个全面”战略布局的内容，分析它的形成过程和作用。</a:t>
            </a:r>
            <a:endParaRPr lang="en-US" altLang="zh-CN" sz="2800" dirty="0"/>
          </a:p>
          <a:p>
            <a:endParaRPr lang="zh-CN" altLang="zh-CN" sz="2800" dirty="0"/>
          </a:p>
          <a:p>
            <a:r>
              <a:rPr lang="en-US" altLang="zh-CN" sz="2800" dirty="0"/>
              <a:t>3</a:t>
            </a:r>
            <a:r>
              <a:rPr lang="zh-CN" altLang="zh-CN" sz="2800" dirty="0"/>
              <a:t>、感受是把依赖我国取得的历史性成就和历史性变革，坚定中国梦一定能实现的信心</a:t>
            </a:r>
            <a:r>
              <a:rPr lang="zh-CN" altLang="zh-CN" sz="4800" dirty="0"/>
              <a:t>。</a:t>
            </a:r>
          </a:p>
          <a:p>
            <a:r>
              <a:rPr lang="zh-CN" altLang="en-US" sz="4800" b="1" dirty="0">
                <a:solidFill>
                  <a:schemeClr val="bg1"/>
                </a:solidFill>
                <a:latin typeface="微软雅黑" panose="020B0503020204020204" pitchFamily="34" charset="-122"/>
                <a:ea typeface="微软雅黑" panose="020B0503020204020204" pitchFamily="34" charset="-122"/>
              </a:rPr>
              <a:t>教版八年</a:t>
            </a:r>
            <a:endParaRPr lang="zh-CN" altLang="en-US" sz="4800" b="1" dirty="0">
              <a:solidFill>
                <a:srgbClr val="C00000"/>
              </a:solidFill>
              <a:effectLst>
                <a:outerShdw blurRad="38100" dist="38100" dir="2700000" algn="tl">
                  <a:srgbClr val="000000">
                    <a:alpha val="43137"/>
                  </a:srgbClr>
                </a:outerShdw>
              </a:effectLst>
              <a:latin typeface="楷体" panose="02010609060101010101" charset="-122"/>
              <a:ea typeface="楷体" panose="02010609060101010101" charset="-122"/>
              <a:cs typeface="楷体" panose="02010609060101010101" charset="-122"/>
            </a:endParaRPr>
          </a:p>
        </p:txBody>
      </p:sp>
    </p:spTree>
  </p:cSld>
  <p:clrMapOvr>
    <a:masterClrMapping/>
  </p:clrMapOvr>
  <p:transition spd="slow" advTm="0"/>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84996" name="图片 26" descr="t018d16e110143ea110.jpg"/>
          <p:cNvPicPr>
            <a:picLocks noChangeAspect="1"/>
          </p:cNvPicPr>
          <p:nvPr/>
        </p:nvPicPr>
        <p:blipFill>
          <a:blip r:embed="rId3">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pic>
        <p:nvPicPr>
          <p:cNvPr id="84998" name="图片 3"/>
          <p:cNvPicPr>
            <a:picLocks noChangeAspect="1"/>
          </p:cNvPicPr>
          <p:nvPr/>
        </p:nvPicPr>
        <p:blipFill>
          <a:blip r:embed="rId4"/>
          <a:srcRect/>
          <a:stretch>
            <a:fillRect/>
          </a:stretch>
        </p:blipFill>
        <p:spPr bwMode="auto">
          <a:xfrm>
            <a:off x="-95250" y="0"/>
            <a:ext cx="11591925" cy="3059113"/>
          </a:xfrm>
          <a:prstGeom prst="rect">
            <a:avLst/>
          </a:prstGeom>
          <a:noFill/>
          <a:ln w="9525">
            <a:noFill/>
            <a:miter lim="800000"/>
            <a:headEnd/>
            <a:tailEnd/>
          </a:ln>
        </p:spPr>
      </p:pic>
      <p:sp>
        <p:nvSpPr>
          <p:cNvPr id="6" name="矩形 5"/>
          <p:cNvSpPr/>
          <p:nvPr/>
        </p:nvSpPr>
        <p:spPr>
          <a:xfrm>
            <a:off x="396875" y="0"/>
            <a:ext cx="11199813" cy="7302500"/>
          </a:xfrm>
          <a:prstGeom prst="rect">
            <a:avLst/>
          </a:prstGeom>
          <a:solidFill>
            <a:schemeClr val="tx2">
              <a:lumMod val="20000"/>
              <a:lumOff val="80000"/>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0722" name="文本框 3"/>
          <p:cNvSpPr txBox="1"/>
          <p:nvPr/>
        </p:nvSpPr>
        <p:spPr>
          <a:xfrm>
            <a:off x="2007870" y="3058478"/>
            <a:ext cx="7124700" cy="3830955"/>
          </a:xfrm>
          <a:prstGeom prst="rect">
            <a:avLst/>
          </a:prstGeom>
          <a:noFill/>
          <a:ln w="9525">
            <a:noFill/>
          </a:ln>
          <a:effectLst>
            <a:glow rad="330200">
              <a:schemeClr val="accent6">
                <a:satMod val="175000"/>
                <a:alpha val="36000"/>
              </a:schemeClr>
            </a:glow>
            <a:innerShdw blurRad="685800" dist="177800" dir="10920000">
              <a:schemeClr val="tx2">
                <a:lumMod val="60000"/>
                <a:lumOff val="40000"/>
                <a:alpha val="52000"/>
              </a:schemeClr>
            </a:innerShdw>
            <a:reflection blurRad="25400" stA="21000" endA="300" endPos="39000" dist="114300" dir="5400000" sy="-100000" algn="bl" rotWithShape="0"/>
            <a:softEdge rad="139700"/>
          </a:effectLst>
          <a:scene3d>
            <a:camera prst="orthographicFront"/>
            <a:lightRig rig="threePt" dir="t"/>
          </a:scene3d>
          <a:sp3d>
            <a:extrusionClr>
              <a:schemeClr val="bg1"/>
            </a:extrusionClr>
          </a:sp3d>
        </p:spPr>
        <p:txBody>
          <a:bodyPr>
            <a:spAutoFit/>
          </a:bodyPr>
          <a:lstStyle/>
          <a:p>
            <a:pPr algn="ctr" fontAlgn="auto">
              <a:lnSpc>
                <a:spcPct val="150000"/>
              </a:lnSpc>
              <a:spcBef>
                <a:spcPts val="0"/>
              </a:spcBef>
              <a:spcAft>
                <a:spcPts val="0"/>
              </a:spcAft>
              <a:defRPr/>
            </a:pPr>
            <a:r>
              <a:rPr lang="zh-CN" altLang="zh-CN" sz="4800" b="1">
                <a:gradFill>
                  <a:gsLst>
                    <a:gs pos="0">
                      <a:srgbClr val="FE4444"/>
                    </a:gs>
                    <a:gs pos="100000">
                      <a:srgbClr val="832B2B"/>
                    </a:gs>
                  </a:gsLst>
                  <a:lin scaled="0"/>
                </a:gradFill>
                <a:effectLst>
                  <a:outerShdw blurRad="38100" dist="38100" dir="2700000" algn="tl">
                    <a:srgbClr val="000000">
                      <a:alpha val="43137"/>
                    </a:srgbClr>
                  </a:outerShdw>
                </a:effectLst>
                <a:latin typeface="楷体" panose="02010609060101010101" charset="-122"/>
                <a:ea typeface="楷体" panose="02010609060101010101" charset="-122"/>
                <a:cs typeface="楷体" panose="02010609060101010101" charset="-122"/>
              </a:rPr>
              <a:t>中华民族伟大复兴的</a:t>
            </a:r>
          </a:p>
          <a:p>
            <a:pPr algn="ctr" fontAlgn="auto">
              <a:lnSpc>
                <a:spcPct val="150000"/>
              </a:lnSpc>
              <a:spcBef>
                <a:spcPts val="0"/>
              </a:spcBef>
              <a:spcAft>
                <a:spcPts val="0"/>
              </a:spcAft>
              <a:defRPr/>
            </a:pPr>
            <a:r>
              <a:rPr lang="zh-CN" altLang="zh-CN" sz="6600" b="1">
                <a:solidFill>
                  <a:srgbClr val="C00000"/>
                </a:solidFill>
                <a:effectLst>
                  <a:outerShdw blurRad="38100" dist="38100" dir="2700000" algn="tl">
                    <a:srgbClr val="000000">
                      <a:alpha val="43137"/>
                    </a:srgbClr>
                  </a:outerShdw>
                </a:effectLst>
                <a:latin typeface="楷体" panose="02010609060101010101" charset="-122"/>
                <a:ea typeface="楷体" panose="02010609060101010101" charset="-122"/>
                <a:cs typeface="楷体" panose="02010609060101010101" charset="-122"/>
              </a:rPr>
              <a:t>中国梦</a:t>
            </a:r>
          </a:p>
          <a:p>
            <a:pPr algn="ctr" fontAlgn="auto">
              <a:lnSpc>
                <a:spcPct val="150000"/>
              </a:lnSpc>
              <a:spcBef>
                <a:spcPts val="0"/>
              </a:spcBef>
              <a:spcAft>
                <a:spcPts val="0"/>
              </a:spcAft>
              <a:defRPr/>
            </a:pPr>
            <a:r>
              <a:rPr lang="zh-CN" altLang="zh-CN" sz="4800" b="1">
                <a:gradFill>
                  <a:gsLst>
                    <a:gs pos="0">
                      <a:srgbClr val="E30000"/>
                    </a:gs>
                    <a:gs pos="100000">
                      <a:srgbClr val="760303"/>
                    </a:gs>
                  </a:gsLst>
                  <a:lin scaled="0"/>
                </a:gradFill>
                <a:effectLst>
                  <a:outerShdw blurRad="38100" dist="38100" dir="2700000" algn="tl">
                    <a:srgbClr val="000000">
                      <a:alpha val="43137"/>
                    </a:srgbClr>
                  </a:outerShdw>
                </a:effectLst>
                <a:latin typeface="楷体" panose="02010609060101010101" charset="-122"/>
                <a:ea typeface="楷体" panose="02010609060101010101" charset="-122"/>
                <a:cs typeface="楷体" panose="02010609060101010101" charset="-122"/>
              </a:rPr>
              <a:t> 一定能够实现！</a:t>
            </a:r>
          </a:p>
        </p:txBody>
      </p:sp>
    </p:spTree>
  </p:cSld>
  <p:clrMapOvr>
    <a:masterClrMapping/>
  </p:clrMapOvr>
  <p:transition spd="slow" advTm="0"/>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图片 40" descr="69faac28jw1e1nlhg3ibzj.jpg"/>
          <p:cNvPicPr>
            <a:picLocks noChangeAspect="1"/>
          </p:cNvPicPr>
          <p:nvPr/>
        </p:nvPicPr>
        <p:blipFill>
          <a:blip r:embed="rId3"/>
          <a:srcRect/>
          <a:stretch>
            <a:fillRect/>
          </a:stretch>
        </p:blipFill>
        <p:spPr bwMode="auto">
          <a:xfrm>
            <a:off x="10167938" y="814388"/>
            <a:ext cx="1354137" cy="2166937"/>
          </a:xfrm>
          <a:prstGeom prst="rect">
            <a:avLst/>
          </a:prstGeom>
          <a:noFill/>
          <a:ln w="9525">
            <a:noFill/>
            <a:miter lim="800000"/>
            <a:headEnd/>
            <a:tailEnd/>
          </a:ln>
        </p:spPr>
      </p:pic>
      <p:pic>
        <p:nvPicPr>
          <p:cNvPr id="54" name="图片 53" descr="城市"/>
          <p:cNvPicPr>
            <a:picLocks noChangeAspect="1"/>
          </p:cNvPicPr>
          <p:nvPr/>
        </p:nvPicPr>
        <p:blipFill>
          <a:blip r:embed="rId4">
            <a:duotone>
              <a:schemeClr val="bg2">
                <a:shade val="45000"/>
                <a:satMod val="135000"/>
              </a:schemeClr>
              <a:prstClr val="white"/>
            </a:duotone>
          </a:blip>
          <a:stretch>
            <a:fillRect/>
          </a:stretch>
        </p:blipFill>
        <p:spPr>
          <a:xfrm>
            <a:off x="0" y="4600583"/>
            <a:ext cx="11533173" cy="2600318"/>
          </a:xfrm>
          <a:prstGeom prst="rect">
            <a:avLst/>
          </a:prstGeom>
        </p:spPr>
      </p:pic>
      <p:sp>
        <p:nvSpPr>
          <p:cNvPr id="10" name="矩形 9"/>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19462" name="图片 62" descr="t018d16e110143ea110.jpg"/>
          <p:cNvPicPr>
            <a:picLocks noChangeAspect="1"/>
          </p:cNvPicPr>
          <p:nvPr/>
        </p:nvPicPr>
        <p:blipFill>
          <a:blip r:embed="rId5">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19463" name="图片 65"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8" name="矩形 67"/>
          <p:cNvSpPr/>
          <p:nvPr/>
        </p:nvSpPr>
        <p:spPr>
          <a:xfrm>
            <a:off x="0" y="0"/>
            <a:ext cx="10776937" cy="704850"/>
          </a:xfrm>
          <a:prstGeom prst="rect">
            <a:avLst/>
          </a:prstGeom>
          <a:blipFill>
            <a:blip r:embed="rId7"/>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69" name="组合 23"/>
          <p:cNvGrpSpPr/>
          <p:nvPr/>
        </p:nvGrpSpPr>
        <p:grpSpPr>
          <a:xfrm flipH="1">
            <a:off x="8261367" y="-12408"/>
            <a:ext cx="2750820" cy="740098"/>
            <a:chOff x="0" y="-2"/>
            <a:chExt cx="1377891" cy="634701"/>
          </a:xfrm>
          <a:solidFill>
            <a:schemeClr val="bg2">
              <a:lumMod val="90000"/>
            </a:schemeClr>
          </a:solidFill>
        </p:grpSpPr>
        <p:sp>
          <p:nvSpPr>
            <p:cNvPr id="70" name="直角三角形 6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1" name="矩形 7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72" name="直接连接符 7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9469"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74" name="组合 66"/>
          <p:cNvGrpSpPr/>
          <p:nvPr/>
        </p:nvGrpSpPr>
        <p:grpSpPr>
          <a:xfrm flipH="1">
            <a:off x="8776673" y="-12408"/>
            <a:ext cx="2750820" cy="740098"/>
            <a:chOff x="0" y="-2"/>
            <a:chExt cx="1377891" cy="634701"/>
          </a:xfrm>
          <a:solidFill>
            <a:schemeClr val="bg2">
              <a:lumMod val="90000"/>
            </a:schemeClr>
          </a:solidFill>
        </p:grpSpPr>
        <p:sp>
          <p:nvSpPr>
            <p:cNvPr id="75" name="直角三角形 7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76" name="矩形 7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19471" name="图片 77" descr="624f9a79jw1eelyzwvu5xj20b408t75j.jpg"/>
          <p:cNvPicPr>
            <a:picLocks noChangeAspect="1"/>
          </p:cNvPicPr>
          <p:nvPr/>
        </p:nvPicPr>
        <p:blipFill>
          <a:blip r:embed="rId6">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79"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0"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pic>
        <p:nvPicPr>
          <p:cNvPr id="23" name="图片 22" descr="W020140818589951896987.jpg"/>
          <p:cNvPicPr>
            <a:picLocks noChangeAspect="1"/>
          </p:cNvPicPr>
          <p:nvPr/>
        </p:nvPicPr>
        <p:blipFill>
          <a:blip r:embed="rId8" cstate="print">
            <a:clrChange>
              <a:clrFrom>
                <a:srgbClr val="FFFFFF"/>
              </a:clrFrom>
              <a:clrTo>
                <a:srgbClr val="FFFFFF">
                  <a:alpha val="0"/>
                </a:srgbClr>
              </a:clrTo>
            </a:clrChange>
          </a:blip>
          <a:srcRect t="9706" r="9219"/>
          <a:stretch>
            <a:fillRect/>
          </a:stretch>
        </p:blipFill>
        <p:spPr>
          <a:xfrm>
            <a:off x="663575" y="1323975"/>
            <a:ext cx="2164080" cy="1878965"/>
          </a:xfrm>
          <a:prstGeom prst="ellipse">
            <a:avLst/>
          </a:prstGeom>
        </p:spPr>
      </p:pic>
      <p:sp>
        <p:nvSpPr>
          <p:cNvPr id="22" name="矩形 21"/>
          <p:cNvSpPr/>
          <p:nvPr/>
        </p:nvSpPr>
        <p:spPr>
          <a:xfrm>
            <a:off x="3336925" y="2616200"/>
            <a:ext cx="6072188" cy="768350"/>
          </a:xfrm>
          <a:prstGeom prst="rect">
            <a:avLst/>
          </a:prstGeom>
        </p:spPr>
        <p:txBody>
          <a:bodyPr>
            <a:spAutoFit/>
          </a:bodyPr>
          <a:lstStyle/>
          <a:p>
            <a:pPr fontAlgn="auto">
              <a:spcBef>
                <a:spcPts val="0"/>
              </a:spcBef>
              <a:spcAft>
                <a:spcPts val="0"/>
              </a:spcAft>
              <a:defRPr/>
            </a:pPr>
            <a:r>
              <a:rPr lang="zh-CN" altLang="en-US" sz="4400" dirty="0">
                <a:solidFill>
                  <a:srgbClr val="BB313E"/>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一： 梦想起航</a:t>
            </a:r>
          </a:p>
        </p:txBody>
      </p:sp>
    </p:spTree>
    <p:extLst>
      <p:ext uri="{BB962C8B-B14F-4D97-AF65-F5344CB8AC3E}">
        <p14:creationId xmlns:p14="http://schemas.microsoft.com/office/powerpoint/2010/main" val="766550591"/>
      </p:ext>
    </p:extLst>
  </p:cSld>
  <p:clrMapOvr>
    <a:masterClrMapping/>
  </p:clrMapOvr>
  <p:transition spd="slow" advTm="0"/>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rotWithShape="1">
          <a:blip r:embed="rId3" cstate="print"/>
          <a:srcRect l="24814" r="13974" b="25049"/>
          <a:stretch>
            <a:fillRect/>
          </a:stretch>
        </p:blipFill>
        <p:spPr>
          <a:xfrm>
            <a:off x="3046393" y="1671624"/>
            <a:ext cx="8332806" cy="5214974"/>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sp>
        <p:nvSpPr>
          <p:cNvPr id="21509" name="文本框 4"/>
          <p:cNvSpPr txBox="1">
            <a:spLocks noChangeArrowheads="1"/>
          </p:cNvSpPr>
          <p:nvPr/>
        </p:nvSpPr>
        <p:spPr bwMode="auto">
          <a:xfrm>
            <a:off x="3313113" y="6719888"/>
            <a:ext cx="4224337" cy="368300"/>
          </a:xfrm>
          <a:prstGeom prst="rect">
            <a:avLst/>
          </a:prstGeom>
          <a:noFill/>
          <a:ln w="9525">
            <a:noFill/>
            <a:miter lim="800000"/>
          </a:ln>
        </p:spPr>
        <p:txBody>
          <a:bodyPr>
            <a:spAutoFit/>
          </a:bodyPr>
          <a:lstStyle/>
          <a:p>
            <a:endParaRPr lang="zh-CN" altLang="zh-CN" sz="1800"/>
          </a:p>
        </p:txBody>
      </p:sp>
      <p:pic>
        <p:nvPicPr>
          <p:cNvPr id="21510"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21511"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39"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21517"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48"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21519"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1" name="圆角矩形 20"/>
          <p:cNvSpPr/>
          <p:nvPr/>
        </p:nvSpPr>
        <p:spPr>
          <a:xfrm>
            <a:off x="20320" y="885825"/>
            <a:ext cx="3404235"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sp>
        <p:nvSpPr>
          <p:cNvPr id="22" name="矩形 21"/>
          <p:cNvSpPr/>
          <p:nvPr/>
        </p:nvSpPr>
        <p:spPr>
          <a:xfrm>
            <a:off x="663575" y="885825"/>
            <a:ext cx="4214813" cy="522288"/>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一：梦想起航</a:t>
            </a:r>
          </a:p>
        </p:txBody>
      </p:sp>
      <p:pic>
        <p:nvPicPr>
          <p:cNvPr id="23" name="图片 22" descr="W020140818589951896987.jpg"/>
          <p:cNvPicPr>
            <a:picLocks noChangeAspect="1"/>
          </p:cNvPicPr>
          <p:nvPr/>
        </p:nvPicPr>
        <p:blipFill>
          <a:blip r:embed="rId7" cstate="print">
            <a:clrChange>
              <a:clrFrom>
                <a:srgbClr val="FFFFFF"/>
              </a:clrFrom>
              <a:clrTo>
                <a:srgbClr val="FFFFFF">
                  <a:alpha val="0"/>
                </a:srgbClr>
              </a:clrTo>
            </a:clrChange>
          </a:blip>
          <a:srcRect t="9706" r="9219"/>
          <a:stretch>
            <a:fillRect/>
          </a:stretch>
        </p:blipFill>
        <p:spPr>
          <a:xfrm>
            <a:off x="-140059" y="727690"/>
            <a:ext cx="905514" cy="785818"/>
          </a:xfrm>
          <a:prstGeom prst="ellipse">
            <a:avLst/>
          </a:prstGeom>
        </p:spPr>
      </p:pic>
      <p:sp>
        <p:nvSpPr>
          <p:cNvPr id="21527" name="矩形 23"/>
          <p:cNvSpPr>
            <a:spLocks noChangeArrowheads="1"/>
          </p:cNvSpPr>
          <p:nvPr/>
        </p:nvSpPr>
        <p:spPr bwMode="auto">
          <a:xfrm>
            <a:off x="46038" y="2314575"/>
            <a:ext cx="2857500" cy="4522788"/>
          </a:xfrm>
          <a:prstGeom prst="rect">
            <a:avLst/>
          </a:prstGeom>
          <a:noFill/>
          <a:ln w="9525">
            <a:noFill/>
            <a:miter lim="800000"/>
          </a:ln>
        </p:spPr>
        <p:txBody>
          <a:bodyPr>
            <a:spAutoFit/>
          </a:bodyPr>
          <a:lstStyle/>
          <a:p>
            <a:r>
              <a:rPr lang="en-US" altLang="zh-CN" sz="3200" b="1">
                <a:solidFill>
                  <a:srgbClr val="760000"/>
                </a:solidFill>
                <a:latin typeface="华文新魏"/>
                <a:ea typeface="华文新魏"/>
                <a:cs typeface="华文新魏"/>
              </a:rPr>
              <a:t>   2012</a:t>
            </a:r>
            <a:r>
              <a:rPr lang="zh-CN" altLang="en-US" sz="3200" b="1">
                <a:solidFill>
                  <a:srgbClr val="760000"/>
                </a:solidFill>
                <a:latin typeface="华文新魏"/>
                <a:ea typeface="华文新魏"/>
                <a:cs typeface="华文新魏"/>
              </a:rPr>
              <a:t>年</a:t>
            </a:r>
            <a:r>
              <a:rPr lang="en-US" altLang="zh-CN" sz="3200" b="1">
                <a:latin typeface="华文新魏"/>
                <a:ea typeface="华文新魏"/>
                <a:cs typeface="华文新魏"/>
              </a:rPr>
              <a:t>11</a:t>
            </a:r>
            <a:r>
              <a:rPr lang="zh-CN" altLang="en-US" sz="3200" b="1">
                <a:latin typeface="华文新魏"/>
                <a:ea typeface="华文新魏"/>
                <a:cs typeface="华文新魏"/>
              </a:rPr>
              <a:t>月</a:t>
            </a:r>
            <a:r>
              <a:rPr lang="en-US" altLang="zh-CN" sz="3200" b="1">
                <a:latin typeface="华文新魏"/>
                <a:ea typeface="华文新魏"/>
                <a:cs typeface="华文新魏"/>
              </a:rPr>
              <a:t>,</a:t>
            </a:r>
            <a:r>
              <a:rPr lang="zh-CN" altLang="en-US" sz="3200" b="1">
                <a:solidFill>
                  <a:srgbClr val="760000"/>
                </a:solidFill>
                <a:latin typeface="华文新魏"/>
                <a:ea typeface="华文新魏"/>
                <a:cs typeface="华文新魏"/>
              </a:rPr>
              <a:t>习近平</a:t>
            </a:r>
            <a:r>
              <a:rPr lang="zh-CN" altLang="en-US" sz="3200" b="1">
                <a:latin typeface="华文新魏"/>
                <a:ea typeface="华文新魏"/>
                <a:cs typeface="华文新魏"/>
              </a:rPr>
              <a:t>在参观</a:t>
            </a:r>
            <a:r>
              <a:rPr lang="en-US" altLang="zh-CN" sz="3200" b="1">
                <a:latin typeface="华文新魏"/>
                <a:ea typeface="华文新魏"/>
                <a:cs typeface="华文新魏"/>
              </a:rPr>
              <a:t>《</a:t>
            </a:r>
            <a:r>
              <a:rPr lang="zh-CN" altLang="en-US" sz="3200" b="1">
                <a:latin typeface="华文新魏"/>
                <a:ea typeface="华文新魏"/>
                <a:cs typeface="华文新魏"/>
              </a:rPr>
              <a:t>复兴之路</a:t>
            </a:r>
            <a:r>
              <a:rPr lang="en-US" altLang="zh-CN" sz="3200" b="1">
                <a:latin typeface="华文新魏"/>
                <a:ea typeface="华文新魏"/>
                <a:cs typeface="华文新魏"/>
              </a:rPr>
              <a:t>》</a:t>
            </a:r>
            <a:r>
              <a:rPr lang="zh-CN" altLang="en-US" sz="3200" b="1">
                <a:latin typeface="华文新魏"/>
                <a:ea typeface="华文新魏"/>
                <a:cs typeface="华文新魏"/>
              </a:rPr>
              <a:t>展览时</a:t>
            </a:r>
            <a:r>
              <a:rPr lang="zh-CN" altLang="en-US" sz="3200" b="1">
                <a:solidFill>
                  <a:srgbClr val="760000"/>
                </a:solidFill>
                <a:latin typeface="华文新魏"/>
                <a:ea typeface="华文新魏"/>
                <a:cs typeface="华文新魏"/>
              </a:rPr>
              <a:t>提出</a:t>
            </a:r>
            <a:r>
              <a:rPr lang="en-US" altLang="zh-CN" sz="3200" b="1">
                <a:latin typeface="华文新魏"/>
                <a:ea typeface="华文新魏"/>
                <a:cs typeface="华文新魏"/>
              </a:rPr>
              <a:t>:“</a:t>
            </a:r>
            <a:r>
              <a:rPr lang="zh-CN" altLang="en-US" sz="3200" b="1">
                <a:latin typeface="华文新魏"/>
                <a:ea typeface="华文新魏"/>
                <a:cs typeface="华文新魏"/>
              </a:rPr>
              <a:t>实现中华民族伟大</a:t>
            </a:r>
            <a:r>
              <a:rPr lang="zh-CN" altLang="en-US" sz="3200" b="1">
                <a:solidFill>
                  <a:srgbClr val="760000"/>
                </a:solidFill>
                <a:latin typeface="华文新魏"/>
                <a:ea typeface="华文新魏"/>
                <a:cs typeface="华文新魏"/>
              </a:rPr>
              <a:t>复兴</a:t>
            </a:r>
            <a:r>
              <a:rPr lang="en-US" altLang="zh-CN" sz="3200" b="1">
                <a:latin typeface="华文新魏"/>
                <a:ea typeface="华文新魏"/>
                <a:cs typeface="华文新魏"/>
              </a:rPr>
              <a:t>,</a:t>
            </a:r>
            <a:r>
              <a:rPr lang="zh-CN" altLang="en-US" sz="3200" b="1">
                <a:latin typeface="华文新魏"/>
                <a:ea typeface="华文新魏"/>
                <a:cs typeface="华文新魏"/>
              </a:rPr>
              <a:t>就是中华民族近代以来最伟大的</a:t>
            </a:r>
            <a:r>
              <a:rPr lang="zh-CN" altLang="en-US" sz="3200" b="1">
                <a:solidFill>
                  <a:srgbClr val="760000"/>
                </a:solidFill>
                <a:latin typeface="华文新魏"/>
                <a:ea typeface="华文新魏"/>
                <a:cs typeface="华文新魏"/>
              </a:rPr>
              <a:t>梦想</a:t>
            </a:r>
            <a:r>
              <a:rPr lang="zh-CN" altLang="en-US" sz="3200" b="1">
                <a:latin typeface="华文新魏"/>
                <a:ea typeface="华文新魏"/>
                <a:cs typeface="华文新魏"/>
              </a:rPr>
              <a:t>。</a:t>
            </a:r>
            <a:r>
              <a:rPr lang="en-US" sz="3200" b="1">
                <a:latin typeface="华文新魏"/>
                <a:ea typeface="华文新魏"/>
                <a:cs typeface="华文新魏"/>
              </a:rPr>
              <a:t>”</a:t>
            </a:r>
            <a:endParaRPr lang="zh-CN" altLang="en-US" sz="3200" b="1">
              <a:latin typeface="华文新魏"/>
              <a:ea typeface="华文新魏"/>
              <a:cs typeface="华文新魏"/>
            </a:endParaRPr>
          </a:p>
        </p:txBody>
      </p:sp>
      <p:pic>
        <p:nvPicPr>
          <p:cNvPr id="25" name="图片 24" descr="2017100812200953100.png"/>
          <p:cNvPicPr>
            <a:picLocks noChangeAspect="1"/>
          </p:cNvPicPr>
          <p:nvPr/>
        </p:nvPicPr>
        <p:blipFill>
          <a:blip r:embed="rId8"/>
          <a:stretch>
            <a:fillRect/>
          </a:stretch>
        </p:blipFill>
        <p:spPr>
          <a:xfrm>
            <a:off x="3189269" y="1814500"/>
            <a:ext cx="4286280" cy="2496794"/>
          </a:xfrm>
          <a:prstGeom prst="roundRect">
            <a:avLst>
              <a:gd name="adj" fmla="val 10635"/>
            </a:avLst>
          </a:prstGeom>
          <a:ln>
            <a:noFill/>
          </a:ln>
          <a:effectLst>
            <a:outerShdw blurRad="292100" dist="139700" dir="2700000" algn="tl" rotWithShape="0">
              <a:srgbClr val="333333">
                <a:alpha val="65000"/>
              </a:srgbClr>
            </a:outerShdw>
          </a:effectLst>
        </p:spPr>
      </p:pic>
      <p:pic>
        <p:nvPicPr>
          <p:cNvPr id="26" name="图片 25" descr="124024761_91n.jpg"/>
          <p:cNvPicPr>
            <a:picLocks noChangeAspect="1"/>
          </p:cNvPicPr>
          <p:nvPr/>
        </p:nvPicPr>
        <p:blipFill>
          <a:blip r:embed="rId9"/>
          <a:srcRect t="18182" b="8612"/>
          <a:stretch>
            <a:fillRect/>
          </a:stretch>
        </p:blipFill>
        <p:spPr>
          <a:xfrm>
            <a:off x="3188728" y="4433576"/>
            <a:ext cx="4258246" cy="2286016"/>
          </a:xfrm>
          <a:prstGeom prst="roundRect">
            <a:avLst>
              <a:gd name="adj" fmla="val 11961"/>
            </a:avLst>
          </a:prstGeom>
          <a:ln>
            <a:noFill/>
          </a:ln>
          <a:effectLst>
            <a:outerShdw blurRad="292100" dist="139700" dir="2700000" algn="tl" rotWithShape="0">
              <a:srgbClr val="333333">
                <a:alpha val="65000"/>
              </a:srgbClr>
            </a:outerShdw>
          </a:effectLst>
        </p:spPr>
      </p:pic>
      <p:sp>
        <p:nvSpPr>
          <p:cNvPr id="21530" name="矩形 27"/>
          <p:cNvSpPr>
            <a:spLocks noChangeArrowheads="1"/>
          </p:cNvSpPr>
          <p:nvPr/>
        </p:nvSpPr>
        <p:spPr bwMode="auto">
          <a:xfrm>
            <a:off x="7521575" y="1887538"/>
            <a:ext cx="3975100" cy="5630862"/>
          </a:xfrm>
          <a:prstGeom prst="rect">
            <a:avLst/>
          </a:prstGeom>
          <a:noFill/>
          <a:ln w="9525">
            <a:noFill/>
            <a:miter lim="800000"/>
          </a:ln>
        </p:spPr>
        <p:txBody>
          <a:bodyPr>
            <a:spAutoFit/>
          </a:bodyPr>
          <a:lstStyle/>
          <a:p>
            <a:r>
              <a:rPr lang="zh-CN" altLang="en-US" sz="2400">
                <a:latin typeface="华文新魏"/>
                <a:ea typeface="华文新魏"/>
                <a:cs typeface="华文新魏"/>
              </a:rPr>
              <a:t>   </a:t>
            </a:r>
            <a:r>
              <a:rPr lang="zh-CN" altLang="en-US" sz="2400" b="1">
                <a:latin typeface="华文新魏"/>
                <a:ea typeface="华文新魏"/>
                <a:cs typeface="华文新魏"/>
              </a:rPr>
              <a:t>每个人都有理想和追求，都有自己的梦想。现在，大家都在讨论中国梦，我以为，实现中华民族伟大复兴，就是中华民族近代以来最伟大的梦想。</a:t>
            </a:r>
            <a:endParaRPr lang="en-US" altLang="zh-CN" sz="2400" b="1">
              <a:latin typeface="华文新魏"/>
              <a:ea typeface="华文新魏"/>
              <a:cs typeface="华文新魏"/>
            </a:endParaRPr>
          </a:p>
          <a:p>
            <a:r>
              <a:rPr lang="zh-CN" altLang="en-US" sz="2400" b="1">
                <a:latin typeface="华文新魏"/>
                <a:ea typeface="华文新魏"/>
                <a:cs typeface="华文新魏"/>
              </a:rPr>
              <a:t>   </a:t>
            </a:r>
            <a:r>
              <a:rPr lang="en-US" altLang="zh-CN" sz="2400" b="1">
                <a:latin typeface="华文新魏"/>
                <a:ea typeface="华文新魏"/>
                <a:cs typeface="华文新魏"/>
              </a:rPr>
              <a:t>……</a:t>
            </a:r>
            <a:r>
              <a:rPr lang="zh-CN" altLang="en-US" sz="2400" b="1">
                <a:latin typeface="华文新魏"/>
                <a:ea typeface="华文新魏"/>
                <a:cs typeface="华文新魏"/>
              </a:rPr>
              <a:t>这个梦想，凝聚了几代中国人的夙愿，体现了中华民族和中国人民的整体利益，是每一个中华儿女的共同期盼。</a:t>
            </a:r>
          </a:p>
          <a:p>
            <a:r>
              <a:rPr lang="zh-CN" altLang="en-US" sz="2400" b="1">
                <a:latin typeface="华文新魏"/>
                <a:ea typeface="华文新魏"/>
                <a:cs typeface="华文新魏"/>
              </a:rPr>
              <a:t>　　</a:t>
            </a:r>
            <a:r>
              <a:rPr lang="en-US" altLang="zh-CN" sz="2400" b="1">
                <a:latin typeface="华文新魏"/>
                <a:ea typeface="华文新魏"/>
                <a:cs typeface="华文新魏"/>
              </a:rPr>
              <a:t>——</a:t>
            </a:r>
            <a:r>
              <a:rPr lang="zh-CN" altLang="en-US" sz="2400" b="1">
                <a:latin typeface="华文新魏"/>
                <a:ea typeface="华文新魏"/>
                <a:cs typeface="华文新魏"/>
              </a:rPr>
              <a:t>习近平在参观</a:t>
            </a:r>
            <a:r>
              <a:rPr lang="en-US" altLang="zh-CN" sz="2400" b="1">
                <a:latin typeface="华文新魏"/>
                <a:ea typeface="华文新魏"/>
                <a:cs typeface="华文新魏"/>
              </a:rPr>
              <a:t>《</a:t>
            </a:r>
            <a:r>
              <a:rPr lang="zh-CN" altLang="en-US" sz="2400" b="1">
                <a:latin typeface="华文新魏"/>
                <a:ea typeface="华文新魏"/>
                <a:cs typeface="华文新魏"/>
              </a:rPr>
              <a:t>复兴之路</a:t>
            </a:r>
            <a:r>
              <a:rPr lang="en-US" altLang="zh-CN" sz="2400" b="1">
                <a:latin typeface="华文新魏"/>
                <a:ea typeface="华文新魏"/>
                <a:cs typeface="华文新魏"/>
              </a:rPr>
              <a:t>》</a:t>
            </a:r>
            <a:r>
              <a:rPr lang="zh-CN" altLang="en-US" sz="2400" b="1">
                <a:latin typeface="华文新魏"/>
                <a:ea typeface="华文新魏"/>
                <a:cs typeface="华文新魏"/>
              </a:rPr>
              <a:t>展览时的讲话</a:t>
            </a:r>
          </a:p>
          <a:p>
            <a:endParaRPr lang="zh-CN" altLang="en-US" sz="2400">
              <a:latin typeface="华文新魏"/>
              <a:ea typeface="华文新魏"/>
              <a:cs typeface="华文新魏"/>
            </a:endParaRPr>
          </a:p>
          <a:p>
            <a:r>
              <a:rPr lang="zh-CN" altLang="en-US" sz="2400">
                <a:latin typeface="华文新魏"/>
                <a:ea typeface="华文新魏"/>
                <a:cs typeface="华文新魏"/>
              </a:rPr>
              <a:t>　</a:t>
            </a:r>
          </a:p>
        </p:txBody>
      </p:sp>
    </p:spTree>
  </p:cSld>
  <p:clrMapOvr>
    <a:masterClrMapping/>
  </p:clrMapOvr>
  <p:transition spd="slow" advTm="0"/>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rotWithShape="1">
          <a:blip r:embed="rId3" cstate="print"/>
          <a:srcRect l="24814" r="13974" b="25049"/>
          <a:stretch>
            <a:fillRect/>
          </a:stretch>
        </p:blipFill>
        <p:spPr>
          <a:xfrm>
            <a:off x="3279740" y="1898663"/>
            <a:ext cx="8072494" cy="4572032"/>
          </a:xfrm>
          <a:prstGeom prst="roundRect">
            <a:avLst>
              <a:gd name="adj" fmla="val 7678"/>
            </a:avLst>
          </a:prstGeom>
          <a:ln>
            <a:solidFill>
              <a:schemeClr val="bg2">
                <a:lumMod val="50000"/>
              </a:schemeClr>
            </a:solidFill>
          </a:ln>
          <a:effectLst>
            <a:outerShdw blurRad="292100" dist="139700" dir="2700000" algn="tl" rotWithShape="0">
              <a:srgbClr val="333333">
                <a:alpha val="65000"/>
              </a:srgbClr>
            </a:outerShdw>
          </a:effectLst>
        </p:spPr>
      </p:pic>
      <p:sp>
        <p:nvSpPr>
          <p:cNvPr id="55" name="矩形 54"/>
          <p:cNvSpPr/>
          <p:nvPr/>
        </p:nvSpPr>
        <p:spPr bwMode="auto">
          <a:xfrm flipV="1">
            <a:off x="0" y="7198068"/>
            <a:ext cx="11522075" cy="45719"/>
          </a:xfrm>
          <a:prstGeom prst="rect">
            <a:avLst/>
          </a:prstGeom>
          <a:solidFill>
            <a:srgbClr val="663300"/>
          </a:solidFill>
          <a:ln w="9525" cap="flat" cmpd="sng" algn="ctr">
            <a:solidFill>
              <a:schemeClr val="tx1"/>
            </a:solidFill>
            <a:prstDash val="solid"/>
            <a:round/>
            <a:headEnd type="none" w="med" len="med"/>
            <a:tailEnd type="none" w="med" len="med"/>
          </a:ln>
          <a:effectLst>
            <a:glow rad="139700">
              <a:schemeClr val="accent2">
                <a:lumMod val="60000"/>
                <a:lumOff val="40000"/>
                <a:alpha val="40000"/>
              </a:schemeClr>
            </a:glow>
          </a:effec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defRPr/>
            </a:pPr>
            <a:endParaRPr lang="zh-CN" altLang="en-US" dirty="0">
              <a:ln>
                <a:solidFill>
                  <a:srgbClr val="660033"/>
                </a:solidFill>
              </a:ln>
            </a:endParaRPr>
          </a:p>
        </p:txBody>
      </p:sp>
      <p:pic>
        <p:nvPicPr>
          <p:cNvPr id="23557" name="图片 26" descr="t018d16e110143ea110.jpg"/>
          <p:cNvPicPr>
            <a:picLocks noChangeAspect="1"/>
          </p:cNvPicPr>
          <p:nvPr/>
        </p:nvPicPr>
        <p:blipFill>
          <a:blip r:embed="rId4">
            <a:clrChange>
              <a:clrFrom>
                <a:srgbClr val="F2F2F2"/>
              </a:clrFrom>
              <a:clrTo>
                <a:srgbClr val="F2F2F2">
                  <a:alpha val="0"/>
                </a:srgbClr>
              </a:clrTo>
            </a:clrChange>
          </a:blip>
          <a:srcRect t="25095" b="54831"/>
          <a:stretch>
            <a:fillRect/>
          </a:stretch>
        </p:blipFill>
        <p:spPr bwMode="auto">
          <a:xfrm>
            <a:off x="-25400" y="712788"/>
            <a:ext cx="11522075" cy="142875"/>
          </a:xfrm>
          <a:prstGeom prst="rect">
            <a:avLst/>
          </a:prstGeom>
          <a:noFill/>
          <a:ln w="9525">
            <a:noFill/>
            <a:miter lim="800000"/>
            <a:headEnd/>
            <a:tailEnd/>
          </a:ln>
        </p:spPr>
      </p:pic>
      <p:pic>
        <p:nvPicPr>
          <p:cNvPr id="23558" name="图片 32"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37" name="矩形 36"/>
          <p:cNvSpPr/>
          <p:nvPr/>
        </p:nvSpPr>
        <p:spPr>
          <a:xfrm>
            <a:off x="0" y="0"/>
            <a:ext cx="10776937" cy="704850"/>
          </a:xfrm>
          <a:prstGeom prst="rect">
            <a:avLst/>
          </a:prstGeom>
          <a:blipFill>
            <a:blip r:embed="rId6"/>
            <a:stretch>
              <a:fillRect/>
            </a:stretch>
          </a:blipFill>
          <a:ln>
            <a:no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1800" dirty="0">
                <a:solidFill>
                  <a:schemeClr val="tx1"/>
                </a:solidFill>
              </a:rPr>
              <a:t> </a:t>
            </a:r>
            <a:endParaRPr lang="zh-CN" altLang="en-US" sz="1800" dirty="0">
              <a:solidFill>
                <a:schemeClr val="tx1"/>
              </a:solidFill>
            </a:endParaRPr>
          </a:p>
        </p:txBody>
      </p:sp>
      <p:grpSp>
        <p:nvGrpSpPr>
          <p:cNvPr id="2" name="组合 23"/>
          <p:cNvGrpSpPr/>
          <p:nvPr/>
        </p:nvGrpSpPr>
        <p:grpSpPr>
          <a:xfrm flipH="1">
            <a:off x="8261367" y="-12408"/>
            <a:ext cx="2750820" cy="740098"/>
            <a:chOff x="0" y="-2"/>
            <a:chExt cx="1377891" cy="634701"/>
          </a:xfrm>
          <a:solidFill>
            <a:schemeClr val="bg2">
              <a:lumMod val="90000"/>
            </a:schemeClr>
          </a:solidFill>
        </p:grpSpPr>
        <p:sp>
          <p:nvSpPr>
            <p:cNvPr id="40" name="直角三角形 3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41" name="矩形 4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cxnSp>
        <p:nvCxnSpPr>
          <p:cNvPr id="42" name="直接连接符 41"/>
          <p:cNvCxnSpPr/>
          <p:nvPr/>
        </p:nvCxnSpPr>
        <p:spPr>
          <a:xfrm>
            <a:off x="954088" y="260350"/>
            <a:ext cx="0" cy="26193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23564" name="文本框 5"/>
          <p:cNvSpPr txBox="1">
            <a:spLocks noChangeArrowheads="1"/>
          </p:cNvSpPr>
          <p:nvPr/>
        </p:nvSpPr>
        <p:spPr bwMode="auto">
          <a:xfrm>
            <a:off x="960438" y="147638"/>
            <a:ext cx="3063875" cy="461962"/>
          </a:xfrm>
          <a:prstGeom prst="rect">
            <a:avLst/>
          </a:prstGeom>
          <a:noFill/>
          <a:ln w="9525">
            <a:noFill/>
            <a:miter lim="800000"/>
          </a:ln>
        </p:spPr>
        <p:txBody>
          <a:bodyPr>
            <a:spAutoFit/>
          </a:bodyPr>
          <a:lstStyle/>
          <a:p>
            <a:r>
              <a:rPr lang="zh-CN" altLang="en-US" sz="2400" b="1">
                <a:solidFill>
                  <a:schemeClr val="bg1"/>
                </a:solidFill>
                <a:latin typeface="微软雅黑" panose="020B0503020204020204" pitchFamily="34" charset="-122"/>
                <a:ea typeface="微软雅黑" panose="020B0503020204020204" pitchFamily="34" charset="-122"/>
              </a:rPr>
              <a:t>人教版八年级下册</a:t>
            </a:r>
          </a:p>
        </p:txBody>
      </p:sp>
      <p:grpSp>
        <p:nvGrpSpPr>
          <p:cNvPr id="3" name="组合 66"/>
          <p:cNvGrpSpPr/>
          <p:nvPr/>
        </p:nvGrpSpPr>
        <p:grpSpPr>
          <a:xfrm flipH="1">
            <a:off x="8776673" y="-12408"/>
            <a:ext cx="2750820" cy="740098"/>
            <a:chOff x="0" y="-2"/>
            <a:chExt cx="1377891" cy="634701"/>
          </a:xfrm>
          <a:solidFill>
            <a:schemeClr val="bg2">
              <a:lumMod val="90000"/>
            </a:schemeClr>
          </a:solidFill>
        </p:grpSpPr>
        <p:sp>
          <p:nvSpPr>
            <p:cNvPr id="50" name="直角三角形 49"/>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sp>
          <p:nvSpPr>
            <p:cNvPr id="51" name="矩形 50"/>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b="1" dirty="0">
                <a:ea typeface="微软雅黑" panose="020B0503020204020204" pitchFamily="34" charset="-122"/>
              </a:endParaRPr>
            </a:p>
          </p:txBody>
        </p:sp>
      </p:grpSp>
      <p:pic>
        <p:nvPicPr>
          <p:cNvPr id="23566" name="图片 55" descr="网站标志"/>
          <p:cNvPicPr>
            <a:picLocks noChangeAspect="1"/>
          </p:cNvPicPr>
          <p:nvPr/>
        </p:nvPicPr>
        <p:blipFill>
          <a:blip r:embed="rId7"/>
          <a:srcRect/>
          <a:stretch>
            <a:fillRect/>
          </a:stretch>
        </p:blipFill>
        <p:spPr bwMode="auto">
          <a:xfrm>
            <a:off x="161925" y="50800"/>
            <a:ext cx="603250" cy="601663"/>
          </a:xfrm>
          <a:prstGeom prst="rect">
            <a:avLst/>
          </a:prstGeom>
          <a:noFill/>
          <a:ln w="9525">
            <a:noFill/>
            <a:miter lim="800000"/>
            <a:headEnd/>
            <a:tailEnd/>
          </a:ln>
        </p:spPr>
      </p:pic>
      <p:pic>
        <p:nvPicPr>
          <p:cNvPr id="23567" name="图片 61" descr="624f9a79jw1eelyzwvu5xj20b408t75j.jpg"/>
          <p:cNvPicPr>
            <a:picLocks noChangeAspect="1"/>
          </p:cNvPicPr>
          <p:nvPr/>
        </p:nvPicPr>
        <p:blipFill>
          <a:blip r:embed="rId5">
            <a:clrChange>
              <a:clrFrom>
                <a:srgbClr val="FFFFFF"/>
              </a:clrFrom>
              <a:clrTo>
                <a:srgbClr val="FFFFFF">
                  <a:alpha val="0"/>
                </a:srgbClr>
              </a:clrTo>
            </a:clrChange>
          </a:blip>
          <a:srcRect/>
          <a:stretch>
            <a:fillRect/>
          </a:stretch>
        </p:blipFill>
        <p:spPr bwMode="auto">
          <a:xfrm>
            <a:off x="9547225" y="0"/>
            <a:ext cx="1714500" cy="814388"/>
          </a:xfrm>
          <a:prstGeom prst="rect">
            <a:avLst/>
          </a:prstGeom>
          <a:noFill/>
          <a:ln w="9525">
            <a:noFill/>
            <a:miter lim="800000"/>
            <a:headEnd/>
            <a:tailEnd/>
          </a:ln>
        </p:spPr>
      </p:pic>
      <p:sp>
        <p:nvSpPr>
          <p:cNvPr id="63" name="文本框 13"/>
          <p:cNvSpPr txBox="1"/>
          <p:nvPr/>
        </p:nvSpPr>
        <p:spPr>
          <a:xfrm>
            <a:off x="9761565" y="171426"/>
            <a:ext cx="1285884" cy="415498"/>
          </a:xfrm>
          <a:prstGeom prst="rect">
            <a:avLst/>
          </a:prstGeom>
          <a:noFill/>
        </p:spPr>
        <p:txBody>
          <a:bodyPr>
            <a:spAutoFit/>
            <a:scene3d>
              <a:camera prst="orthographicFront"/>
              <a:lightRig rig="threePt" dir="t"/>
            </a:scene3d>
          </a:bodyPr>
          <a:lstStyle/>
          <a:p>
            <a:pPr algn="ctr" fontAlgn="auto">
              <a:spcBef>
                <a:spcPts val="0"/>
              </a:spcBef>
              <a:spcAft>
                <a:spcPts val="0"/>
              </a:spcAft>
              <a:defRPr/>
            </a:pPr>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第三单元</a:t>
            </a:r>
            <a:endParaRPr lang="en-US" altLang="zh-CN"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4" name="文本框 6"/>
          <p:cNvSpPr txBox="1"/>
          <p:nvPr/>
        </p:nvSpPr>
        <p:spPr>
          <a:xfrm>
            <a:off x="3760788" y="138113"/>
            <a:ext cx="5357812" cy="461962"/>
          </a:xfrm>
          <a:prstGeom prst="rect">
            <a:avLst/>
          </a:prstGeom>
          <a:noFill/>
        </p:spPr>
        <p:txBody>
          <a:bodyPr>
            <a:spAutoFit/>
          </a:bodyPr>
          <a:lstStyle/>
          <a:p>
            <a:pPr fontAlgn="auto">
              <a:spcBef>
                <a:spcPts val="0"/>
              </a:spcBef>
              <a:spcAft>
                <a:spcPts val="0"/>
              </a:spcAft>
              <a:defRPr/>
            </a:pP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a:t>
            </a:r>
            <a:r>
              <a:rPr lang="en-US" altLang="zh-CN"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11</a:t>
            </a:r>
            <a:r>
              <a:rPr lang="zh-CN" altLang="en-US" sz="2400" b="1" dirty="0">
                <a:solidFill>
                  <a:schemeClr val="bg1"/>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课 为实现中国梦而努力奋斗</a:t>
            </a:r>
            <a:endParaRPr lang="zh-CN" altLang="en-US" sz="2400" b="1" dirty="0">
              <a:solidFill>
                <a:srgbClr val="FFFF00"/>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21" name="圆角矩形 20"/>
          <p:cNvSpPr/>
          <p:nvPr/>
        </p:nvSpPr>
        <p:spPr>
          <a:xfrm>
            <a:off x="325120" y="1013460"/>
            <a:ext cx="3829685" cy="500380"/>
          </a:xfrm>
          <a:prstGeom prst="roundRect">
            <a:avLst/>
          </a:prstGeom>
          <a:solidFill>
            <a:srgbClr val="663300"/>
          </a:solidFill>
          <a:scene3d>
            <a:camera prst="orthographicFront"/>
            <a:lightRig rig="threePt" dir="t"/>
          </a:scene3d>
          <a:sp3d>
            <a:bevelT prst="angle"/>
          </a:sp3d>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defRPr/>
            </a:pPr>
            <a:endParaRPr lang="zh-CN" altLang="en-US"/>
          </a:p>
        </p:txBody>
      </p:sp>
      <p:sp>
        <p:nvSpPr>
          <p:cNvPr id="22" name="矩形 21"/>
          <p:cNvSpPr/>
          <p:nvPr/>
        </p:nvSpPr>
        <p:spPr>
          <a:xfrm>
            <a:off x="1260475" y="1014413"/>
            <a:ext cx="6072188" cy="520700"/>
          </a:xfrm>
          <a:prstGeom prst="rect">
            <a:avLst/>
          </a:prstGeom>
        </p:spPr>
        <p:txBody>
          <a:bodyPr>
            <a:spAutoFit/>
          </a:bodyPr>
          <a:lstStyle/>
          <a:p>
            <a:pPr fontAlgn="auto">
              <a:spcBef>
                <a:spcPts val="0"/>
              </a:spcBef>
              <a:spcAft>
                <a:spcPts val="0"/>
              </a:spcAft>
              <a:defRPr/>
            </a:pPr>
            <a:r>
              <a:rPr lang="zh-CN" altLang="en-US" sz="2800" dirty="0">
                <a:solidFill>
                  <a:schemeClr val="bg1"/>
                </a:solidFill>
                <a:effectLst>
                  <a:glow rad="228600">
                    <a:schemeClr val="accent2">
                      <a:lumMod val="75000"/>
                      <a:alpha val="40000"/>
                    </a:schemeClr>
                  </a:glow>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一：梦想起航</a:t>
            </a:r>
          </a:p>
        </p:txBody>
      </p:sp>
      <p:pic>
        <p:nvPicPr>
          <p:cNvPr id="23" name="图片 22" descr="W020140818589951896987.jpg"/>
          <p:cNvPicPr>
            <a:picLocks noChangeAspect="1"/>
          </p:cNvPicPr>
          <p:nvPr/>
        </p:nvPicPr>
        <p:blipFill>
          <a:blip r:embed="rId8" cstate="print">
            <a:clrChange>
              <a:clrFrom>
                <a:srgbClr val="FFFFFF"/>
              </a:clrFrom>
              <a:clrTo>
                <a:srgbClr val="FFFFFF">
                  <a:alpha val="0"/>
                </a:srgbClr>
              </a:clrTo>
            </a:clrChange>
          </a:blip>
          <a:srcRect t="9706" r="9219"/>
          <a:stretch>
            <a:fillRect/>
          </a:stretch>
        </p:blipFill>
        <p:spPr>
          <a:xfrm>
            <a:off x="162201" y="814050"/>
            <a:ext cx="905514" cy="785818"/>
          </a:xfrm>
          <a:prstGeom prst="ellipse">
            <a:avLst/>
          </a:prstGeom>
        </p:spPr>
      </p:pic>
      <p:pic>
        <p:nvPicPr>
          <p:cNvPr id="24" name="图片 23" descr="W020140228615727733886.jpg"/>
          <p:cNvPicPr>
            <a:picLocks noChangeAspect="1"/>
          </p:cNvPicPr>
          <p:nvPr/>
        </p:nvPicPr>
        <p:blipFill>
          <a:blip r:embed="rId9"/>
          <a:stretch>
            <a:fillRect/>
          </a:stretch>
        </p:blipFill>
        <p:spPr>
          <a:xfrm>
            <a:off x="8361363" y="2041525"/>
            <a:ext cx="2776537" cy="3214688"/>
          </a:xfrm>
          <a:prstGeom prst="rect">
            <a:avLst/>
          </a:prstGeom>
          <a:ln>
            <a:noFill/>
          </a:ln>
          <a:effectLst>
            <a:outerShdw blurRad="292100" dist="139700" dir="2700000" algn="tl" rotWithShape="0">
              <a:srgbClr val="333333">
                <a:alpha val="65000"/>
              </a:srgbClr>
            </a:outerShdw>
          </a:effectLst>
        </p:spPr>
      </p:pic>
      <p:sp>
        <p:nvSpPr>
          <p:cNvPr id="23576" name="矩形 28"/>
          <p:cNvSpPr>
            <a:spLocks noChangeArrowheads="1"/>
          </p:cNvSpPr>
          <p:nvPr/>
        </p:nvSpPr>
        <p:spPr bwMode="auto">
          <a:xfrm>
            <a:off x="325438" y="2384425"/>
            <a:ext cx="1468437" cy="585788"/>
          </a:xfrm>
          <a:prstGeom prst="rect">
            <a:avLst/>
          </a:prstGeom>
          <a:noFill/>
          <a:ln w="9525">
            <a:noFill/>
            <a:miter lim="800000"/>
          </a:ln>
        </p:spPr>
        <p:txBody>
          <a:bodyPr wrap="none">
            <a:spAutoFit/>
          </a:bodyPr>
          <a:lstStyle/>
          <a:p>
            <a:r>
              <a:rPr lang="en-US" altLang="zh-CN" sz="3200">
                <a:solidFill>
                  <a:srgbClr val="000000"/>
                </a:solidFill>
                <a:latin typeface="华文新魏"/>
                <a:ea typeface="华文新魏"/>
                <a:cs typeface="华文新魏"/>
              </a:rPr>
              <a:t>2013</a:t>
            </a:r>
            <a:r>
              <a:rPr lang="zh-CN" altLang="en-US" sz="3200">
                <a:solidFill>
                  <a:srgbClr val="000000"/>
                </a:solidFill>
                <a:latin typeface="华文新魏"/>
                <a:ea typeface="华文新魏"/>
                <a:cs typeface="华文新魏"/>
              </a:rPr>
              <a:t>年</a:t>
            </a:r>
            <a:endParaRPr lang="zh-CN" altLang="en-US">
              <a:latin typeface="华文新魏"/>
              <a:ea typeface="华文新魏"/>
              <a:cs typeface="华文新魏"/>
            </a:endParaRPr>
          </a:p>
        </p:txBody>
      </p:sp>
      <p:sp>
        <p:nvSpPr>
          <p:cNvPr id="23577" name="矩形 35"/>
          <p:cNvSpPr>
            <a:spLocks noChangeArrowheads="1"/>
          </p:cNvSpPr>
          <p:nvPr/>
        </p:nvSpPr>
        <p:spPr bwMode="auto">
          <a:xfrm>
            <a:off x="-25400" y="3000375"/>
            <a:ext cx="3214688" cy="1200150"/>
          </a:xfrm>
          <a:prstGeom prst="rect">
            <a:avLst/>
          </a:prstGeom>
          <a:noFill/>
          <a:ln w="9525">
            <a:noFill/>
            <a:miter lim="800000"/>
          </a:ln>
        </p:spPr>
        <p:txBody>
          <a:bodyPr>
            <a:spAutoFit/>
          </a:bodyPr>
          <a:lstStyle/>
          <a:p>
            <a:r>
              <a:rPr lang="zh-CN" altLang="en-US" sz="3600">
                <a:solidFill>
                  <a:srgbClr val="000000"/>
                </a:solidFill>
                <a:latin typeface="华文新魏"/>
                <a:ea typeface="华文新魏"/>
                <a:cs typeface="华文新魏"/>
              </a:rPr>
              <a:t>十二届全国人大一次会议</a:t>
            </a:r>
            <a:endParaRPr lang="zh-CN" altLang="en-US" sz="3600">
              <a:latin typeface="华文新魏"/>
              <a:ea typeface="华文新魏"/>
              <a:cs typeface="华文新魏"/>
            </a:endParaRPr>
          </a:p>
        </p:txBody>
      </p:sp>
      <p:sp>
        <p:nvSpPr>
          <p:cNvPr id="23578" name="矩形 38"/>
          <p:cNvSpPr>
            <a:spLocks noChangeArrowheads="1"/>
          </p:cNvSpPr>
          <p:nvPr/>
        </p:nvSpPr>
        <p:spPr bwMode="auto">
          <a:xfrm>
            <a:off x="3351213" y="5399088"/>
            <a:ext cx="7975600" cy="954087"/>
          </a:xfrm>
          <a:prstGeom prst="rect">
            <a:avLst/>
          </a:prstGeom>
          <a:noFill/>
          <a:ln w="9525">
            <a:noFill/>
            <a:miter lim="800000"/>
          </a:ln>
        </p:spPr>
        <p:txBody>
          <a:bodyPr>
            <a:spAutoFit/>
          </a:bodyPr>
          <a:lstStyle/>
          <a:p>
            <a:r>
              <a:rPr lang="zh-CN" altLang="en-US" sz="2800">
                <a:solidFill>
                  <a:srgbClr val="000000"/>
                </a:solidFill>
                <a:latin typeface="华文新魏"/>
                <a:ea typeface="华文新魏"/>
                <a:cs typeface="华文新魏"/>
              </a:rPr>
              <a:t>习近平在十二届全国人大一次会议上当选为国家主席，会上他深刻阐述了中国梦的宏伟蓝图。</a:t>
            </a:r>
            <a:endParaRPr lang="zh-CN" altLang="en-US" sz="2800">
              <a:latin typeface="华文新魏"/>
              <a:ea typeface="华文新魏"/>
              <a:cs typeface="华文新魏"/>
            </a:endParaRPr>
          </a:p>
        </p:txBody>
      </p:sp>
      <p:pic>
        <p:nvPicPr>
          <p:cNvPr id="43" name="图片 42" descr="U86P4T426D182344F16470DT20130310093345.jpg"/>
          <p:cNvPicPr>
            <a:picLocks noChangeAspect="1"/>
          </p:cNvPicPr>
          <p:nvPr/>
        </p:nvPicPr>
        <p:blipFill>
          <a:blip r:embed="rId10"/>
          <a:stretch>
            <a:fillRect/>
          </a:stretch>
        </p:blipFill>
        <p:spPr>
          <a:xfrm>
            <a:off x="3438525" y="1992313"/>
            <a:ext cx="4822825" cy="3214687"/>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advTm="0"/>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1-为实现中国梦而努力奋斗-王晓蕾_20200330204034">
            <a:hlinkClick r:id="" action="ppaction://media"/>
            <a:extLst>
              <a:ext uri="{FF2B5EF4-FFF2-40B4-BE49-F238E27FC236}">
                <a16:creationId xmlns:a16="http://schemas.microsoft.com/office/drawing/2014/main" id="{0FF13C5A-AB04-4500-8AD2-940E036C6BA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97" y="360089"/>
            <a:ext cx="11521677" cy="6480943"/>
          </a:xfrm>
          <a:prstGeom prst="rect">
            <a:avLst/>
          </a:prstGeom>
        </p:spPr>
      </p:pic>
    </p:spTree>
    <p:extLst>
      <p:ext uri="{BB962C8B-B14F-4D97-AF65-F5344CB8AC3E}">
        <p14:creationId xmlns:p14="http://schemas.microsoft.com/office/powerpoint/2010/main" val="2756901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1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标题 1"/>
          <p:cNvSpPr>
            <a:spLocks noGrp="1"/>
          </p:cNvSpPr>
          <p:nvPr>
            <p:ph type="title"/>
          </p:nvPr>
        </p:nvSpPr>
        <p:spPr/>
        <p:txBody>
          <a:bodyPr lIns="115220" tIns="57610" rIns="115220" bIns="57610"/>
          <a:lstStyle/>
          <a:p>
            <a:endParaRPr lang="zh-CN" altLang="en-US"/>
          </a:p>
        </p:txBody>
      </p:sp>
      <p:pic>
        <p:nvPicPr>
          <p:cNvPr id="25602" name="内容占位符 3" descr="QQ截图20180330130417.jpg"/>
          <p:cNvPicPr>
            <a:picLocks noGrp="1" noChangeAspect="1"/>
          </p:cNvPicPr>
          <p:nvPr>
            <p:ph idx="1"/>
          </p:nvPr>
        </p:nvPicPr>
        <p:blipFill>
          <a:blip r:embed="rId3"/>
          <a:srcRect/>
          <a:stretch>
            <a:fillRect/>
          </a:stretch>
        </p:blipFill>
        <p:spPr>
          <a:xfrm>
            <a:off x="0" y="0"/>
            <a:ext cx="11528425" cy="7200900"/>
          </a:xfrm>
        </p:spPr>
      </p:pic>
      <p:sp>
        <p:nvSpPr>
          <p:cNvPr id="7172" name="TextBox 3"/>
          <p:cNvSpPr txBox="1"/>
          <p:nvPr/>
        </p:nvSpPr>
        <p:spPr>
          <a:xfrm>
            <a:off x="450850" y="1698625"/>
            <a:ext cx="10710863" cy="635000"/>
          </a:xfrm>
          <a:prstGeom prst="rect">
            <a:avLst/>
          </a:prstGeom>
          <a:noFill/>
          <a:ln w="9525">
            <a:noFill/>
          </a:ln>
        </p:spPr>
        <p:txBody>
          <a:bodyPr>
            <a:spAutoFit/>
          </a:bodyPr>
          <a:lstStyle/>
          <a:p>
            <a:pPr fontAlgn="auto">
              <a:spcBef>
                <a:spcPts val="0"/>
              </a:spcBef>
              <a:spcAft>
                <a:spcPts val="0"/>
              </a:spcAft>
              <a:defRPr/>
            </a:pPr>
            <a:r>
              <a:rPr lang="zh-CN" altLang="en-US" sz="3530" b="1" dirty="0">
                <a:latin typeface="华文新魏" panose="02010800040101010101" pitchFamily="2" charset="-122"/>
                <a:ea typeface="华文新魏" panose="02010800040101010101" pitchFamily="2" charset="-122"/>
              </a:rPr>
              <a:t>为什么是“中国梦”？</a:t>
            </a:r>
            <a:endParaRPr lang="en-US" altLang="zh-CN" sz="3530" b="1" dirty="0">
              <a:latin typeface="华文新魏" panose="02010800040101010101" pitchFamily="2" charset="-122"/>
              <a:ea typeface="华文新魏" panose="02010800040101010101" pitchFamily="2" charset="-122"/>
            </a:endParaRPr>
          </a:p>
        </p:txBody>
      </p:sp>
      <p:sp>
        <p:nvSpPr>
          <p:cNvPr id="5" name="TextBox 3"/>
          <p:cNvSpPr txBox="1"/>
          <p:nvPr/>
        </p:nvSpPr>
        <p:spPr>
          <a:xfrm>
            <a:off x="450850" y="2579688"/>
            <a:ext cx="10710863" cy="635000"/>
          </a:xfrm>
          <a:prstGeom prst="rect">
            <a:avLst/>
          </a:prstGeom>
          <a:noFill/>
          <a:ln w="9525">
            <a:noFill/>
          </a:ln>
        </p:spPr>
        <p:txBody>
          <a:bodyPr>
            <a:spAutoFit/>
          </a:bodyPr>
          <a:lstStyle/>
          <a:p>
            <a:pPr fontAlgn="auto">
              <a:spcBef>
                <a:spcPts val="0"/>
              </a:spcBef>
              <a:spcAft>
                <a:spcPts val="0"/>
              </a:spcAft>
              <a:defRPr/>
            </a:pPr>
            <a:r>
              <a:rPr lang="zh-CN" altLang="en-US" sz="3530" b="1" dirty="0">
                <a:solidFill>
                  <a:srgbClr val="0000FF"/>
                </a:solidFill>
                <a:latin typeface="华文新魏" panose="02010800040101010101" pitchFamily="2" charset="-122"/>
                <a:ea typeface="华文新魏" panose="02010800040101010101" pitchFamily="2" charset="-122"/>
              </a:rPr>
              <a:t>这个梦是中国的</a:t>
            </a:r>
            <a:endParaRPr lang="en-US" altLang="zh-CN" sz="3530" b="1" dirty="0">
              <a:solidFill>
                <a:srgbClr val="0000FF"/>
              </a:solidFill>
              <a:latin typeface="华文新魏" panose="02010800040101010101" pitchFamily="2" charset="-122"/>
              <a:ea typeface="华文新魏" panose="02010800040101010101" pitchFamily="2" charset="-122"/>
            </a:endParaRPr>
          </a:p>
        </p:txBody>
      </p:sp>
      <p:sp>
        <p:nvSpPr>
          <p:cNvPr id="6" name="TextBox 3"/>
          <p:cNvSpPr txBox="1"/>
          <p:nvPr/>
        </p:nvSpPr>
        <p:spPr>
          <a:xfrm>
            <a:off x="455613" y="3282950"/>
            <a:ext cx="11072812" cy="635000"/>
          </a:xfrm>
          <a:prstGeom prst="rect">
            <a:avLst/>
          </a:prstGeom>
          <a:noFill/>
          <a:ln w="9525">
            <a:noFill/>
          </a:ln>
        </p:spPr>
        <p:txBody>
          <a:bodyPr>
            <a:spAutoFit/>
          </a:bodyPr>
          <a:lstStyle/>
          <a:p>
            <a:pPr fontAlgn="auto">
              <a:spcBef>
                <a:spcPts val="0"/>
              </a:spcBef>
              <a:spcAft>
                <a:spcPts val="0"/>
              </a:spcAft>
              <a:defRPr/>
            </a:pPr>
            <a:r>
              <a:rPr lang="zh-CN" altLang="en-US" sz="3530" b="1" dirty="0">
                <a:solidFill>
                  <a:srgbClr val="0000FF"/>
                </a:solidFill>
                <a:latin typeface="华文新魏" panose="02010800040101010101" pitchFamily="2" charset="-122"/>
                <a:ea typeface="华文新魏" panose="02010800040101010101" pitchFamily="2" charset="-122"/>
              </a:rPr>
              <a:t>这是用最新最美的语言描绘中国超越当下的精神追求</a:t>
            </a:r>
            <a:endParaRPr lang="en-US" altLang="zh-CN" sz="3530" b="1" dirty="0">
              <a:solidFill>
                <a:srgbClr val="0000FF"/>
              </a:solidFill>
              <a:latin typeface="华文新魏" panose="02010800040101010101" pitchFamily="2" charset="-122"/>
              <a:ea typeface="华文新魏" panose="02010800040101010101" pitchFamily="2" charset="-122"/>
            </a:endParaRPr>
          </a:p>
        </p:txBody>
      </p:sp>
      <p:sp>
        <p:nvSpPr>
          <p:cNvPr id="7" name="TextBox 3"/>
          <p:cNvSpPr txBox="1"/>
          <p:nvPr/>
        </p:nvSpPr>
        <p:spPr>
          <a:xfrm>
            <a:off x="450850" y="4200525"/>
            <a:ext cx="10710863" cy="635000"/>
          </a:xfrm>
          <a:prstGeom prst="rect">
            <a:avLst/>
          </a:prstGeom>
          <a:noFill/>
          <a:ln w="9525">
            <a:noFill/>
          </a:ln>
        </p:spPr>
        <p:txBody>
          <a:bodyPr>
            <a:spAutoFit/>
          </a:bodyPr>
          <a:lstStyle/>
          <a:p>
            <a:pPr fontAlgn="auto">
              <a:spcBef>
                <a:spcPts val="0"/>
              </a:spcBef>
              <a:spcAft>
                <a:spcPts val="0"/>
              </a:spcAft>
              <a:defRPr/>
            </a:pPr>
            <a:r>
              <a:rPr lang="zh-CN" altLang="en-US" sz="3530" b="1" dirty="0">
                <a:solidFill>
                  <a:srgbClr val="0000FF"/>
                </a:solidFill>
                <a:latin typeface="华文新魏" panose="02010800040101010101" pitchFamily="2" charset="-122"/>
                <a:ea typeface="华文新魏" panose="02010800040101010101" pitchFamily="2" charset="-122"/>
              </a:rPr>
              <a:t>这具有为人民群众所喜闻乐见的鲜明感性色彩</a:t>
            </a:r>
            <a:endParaRPr lang="en-US" altLang="zh-CN" sz="3530" b="1" dirty="0">
              <a:solidFill>
                <a:srgbClr val="0000FF"/>
              </a:solidFill>
              <a:latin typeface="华文新魏" panose="02010800040101010101" pitchFamily="2" charset="-122"/>
              <a:ea typeface="华文新魏" panose="02010800040101010101" pitchFamily="2" charset="-122"/>
            </a:endParaRPr>
          </a:p>
        </p:txBody>
      </p:sp>
      <p:sp>
        <p:nvSpPr>
          <p:cNvPr id="8" name="TextBox 3"/>
          <p:cNvSpPr txBox="1"/>
          <p:nvPr/>
        </p:nvSpPr>
        <p:spPr>
          <a:xfrm>
            <a:off x="2251075" y="5010150"/>
            <a:ext cx="9001125" cy="635000"/>
          </a:xfrm>
          <a:prstGeom prst="rect">
            <a:avLst/>
          </a:prstGeom>
          <a:noFill/>
          <a:ln w="9525">
            <a:noFill/>
          </a:ln>
        </p:spPr>
        <p:txBody>
          <a:bodyPr>
            <a:spAutoFit/>
          </a:bodyPr>
          <a:lstStyle/>
          <a:p>
            <a:pPr fontAlgn="auto">
              <a:spcBef>
                <a:spcPts val="0"/>
              </a:spcBef>
              <a:spcAft>
                <a:spcPts val="0"/>
              </a:spcAft>
              <a:defRPr/>
            </a:pPr>
            <a:r>
              <a:rPr lang="zh-CN" altLang="en-US" sz="3530" b="1" dirty="0">
                <a:solidFill>
                  <a:srgbClr val="FF0000"/>
                </a:solidFill>
                <a:latin typeface="华文新魏" panose="02010800040101010101" pitchFamily="2" charset="-122"/>
                <a:ea typeface="华文新魏" panose="02010800040101010101" pitchFamily="2" charset="-122"/>
              </a:rPr>
              <a:t>因为，中国梦归根到底是</a:t>
            </a:r>
            <a:r>
              <a:rPr lang="en-US" altLang="zh-CN" sz="3530" b="1" dirty="0">
                <a:solidFill>
                  <a:srgbClr val="FF0000"/>
                </a:solidFill>
                <a:latin typeface="华文新魏" panose="02010800040101010101" pitchFamily="2" charset="-122"/>
                <a:ea typeface="华文新魏" panose="02010800040101010101" pitchFamily="2" charset="-122"/>
              </a:rPr>
              <a:t>______</a:t>
            </a:r>
            <a:r>
              <a:rPr lang="zh-CN" altLang="en-US" sz="3530" b="1" dirty="0">
                <a:solidFill>
                  <a:srgbClr val="FF0000"/>
                </a:solidFill>
                <a:latin typeface="华文新魏" panose="02010800040101010101" pitchFamily="2" charset="-122"/>
                <a:ea typeface="华文新魏" panose="02010800040101010101" pitchFamily="2" charset="-122"/>
              </a:rPr>
              <a:t>的梦</a:t>
            </a:r>
            <a:endParaRPr lang="en-US" altLang="zh-CN" sz="3530" b="1" dirty="0">
              <a:solidFill>
                <a:srgbClr val="FF0000"/>
              </a:solidFill>
              <a:latin typeface="华文新魏" panose="02010800040101010101" pitchFamily="2" charset="-122"/>
              <a:ea typeface="华文新魏" panose="02010800040101010101" pitchFamily="2" charset="-122"/>
            </a:endParaRPr>
          </a:p>
        </p:txBody>
      </p:sp>
      <p:sp>
        <p:nvSpPr>
          <p:cNvPr id="9" name="TextBox 8"/>
          <p:cNvSpPr txBox="1"/>
          <p:nvPr/>
        </p:nvSpPr>
        <p:spPr>
          <a:xfrm>
            <a:off x="7470775" y="4921250"/>
            <a:ext cx="1441450" cy="633413"/>
          </a:xfrm>
          <a:prstGeom prst="rect">
            <a:avLst/>
          </a:prstGeom>
          <a:noFill/>
          <a:ln w="9525">
            <a:noFill/>
          </a:ln>
        </p:spPr>
        <p:txBody>
          <a:bodyPr>
            <a:spAutoFit/>
          </a:bodyPr>
          <a:lstStyle/>
          <a:p>
            <a:pPr fontAlgn="auto">
              <a:spcBef>
                <a:spcPts val="0"/>
              </a:spcBef>
              <a:spcAft>
                <a:spcPts val="0"/>
              </a:spcAft>
              <a:defRPr/>
            </a:pPr>
            <a:r>
              <a:rPr lang="zh-CN" altLang="en-US" sz="3530" b="1" dirty="0">
                <a:solidFill>
                  <a:srgbClr val="FF0000"/>
                </a:solidFill>
                <a:latin typeface="华文新魏" panose="02010800040101010101" pitchFamily="2" charset="-122"/>
                <a:ea typeface="华文新魏" panose="02010800040101010101" pitchFamily="2" charset="-122"/>
              </a:rPr>
              <a:t>人民</a:t>
            </a:r>
          </a:p>
        </p:txBody>
      </p:sp>
      <p:grpSp>
        <p:nvGrpSpPr>
          <p:cNvPr id="2" name="Group 10"/>
          <p:cNvGrpSpPr/>
          <p:nvPr/>
        </p:nvGrpSpPr>
        <p:grpSpPr bwMode="auto">
          <a:xfrm>
            <a:off x="5811838" y="49213"/>
            <a:ext cx="3036887" cy="3103562"/>
            <a:chOff x="691" y="1731"/>
            <a:chExt cx="1913" cy="1955"/>
          </a:xfrm>
        </p:grpSpPr>
        <p:sp>
          <p:nvSpPr>
            <p:cNvPr id="3" name="矩形 2"/>
            <p:cNvSpPr/>
            <p:nvPr/>
          </p:nvSpPr>
          <p:spPr>
            <a:xfrm>
              <a:off x="691" y="1731"/>
              <a:ext cx="1867" cy="581"/>
            </a:xfrm>
            <a:prstGeom prst="rect">
              <a:avLst/>
            </a:prstGeom>
            <a:noFill/>
          </p:spPr>
          <p:txBody>
            <a:bodyPr wrap="none">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defTabSz="914400">
                <a:defRPr/>
              </a:pPr>
              <a:r>
                <a:rPr lang="zh-CN" altLang="en-US" sz="5400" b="1" spc="50" dirty="0">
                  <a:ln w="11430"/>
                  <a:solidFill>
                    <a:srgbClr val="CC0000"/>
                  </a:solidFill>
                  <a:effectLst>
                    <a:outerShdw blurRad="76200" dist="50800" dir="5400000" algn="tl" rotWithShape="0">
                      <a:srgbClr val="000000">
                        <a:alpha val="65000"/>
                      </a:srgbClr>
                    </a:outerShdw>
                  </a:effectLst>
                  <a:latin typeface="楷体" panose="02010609060101010101" charset="-122"/>
                  <a:ea typeface="楷体" panose="02010609060101010101" charset="-122"/>
                </a:rPr>
                <a:t>国家富强</a:t>
              </a:r>
            </a:p>
          </p:txBody>
        </p:sp>
        <p:sp>
          <p:nvSpPr>
            <p:cNvPr id="4" name="矩形 3"/>
            <p:cNvSpPr/>
            <p:nvPr/>
          </p:nvSpPr>
          <p:spPr>
            <a:xfrm>
              <a:off x="691" y="2418"/>
              <a:ext cx="1867" cy="581"/>
            </a:xfrm>
            <a:prstGeom prst="rect">
              <a:avLst/>
            </a:prstGeom>
            <a:noFill/>
          </p:spPr>
          <p:txBody>
            <a:bodyPr wrap="none">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defTabSz="914400">
                <a:defRPr/>
              </a:pPr>
              <a:r>
                <a:rPr lang="zh-CN" altLang="en-US" sz="5400" b="1" spc="50" dirty="0">
                  <a:ln w="11430"/>
                  <a:solidFill>
                    <a:srgbClr val="CC0000"/>
                  </a:solidFill>
                  <a:effectLst>
                    <a:outerShdw blurRad="76200" dist="50800" dir="5400000" algn="tl" rotWithShape="0">
                      <a:srgbClr val="000000">
                        <a:alpha val="65000"/>
                      </a:srgbClr>
                    </a:outerShdw>
                  </a:effectLst>
                  <a:latin typeface="楷体" panose="02010609060101010101" charset="-122"/>
                  <a:ea typeface="楷体" panose="02010609060101010101" charset="-122"/>
                </a:rPr>
                <a:t>民族振兴</a:t>
              </a:r>
            </a:p>
          </p:txBody>
        </p:sp>
        <p:sp>
          <p:nvSpPr>
            <p:cNvPr id="10" name="矩形 9"/>
            <p:cNvSpPr/>
            <p:nvPr/>
          </p:nvSpPr>
          <p:spPr>
            <a:xfrm>
              <a:off x="737" y="3105"/>
              <a:ext cx="1867" cy="581"/>
            </a:xfrm>
            <a:prstGeom prst="rect">
              <a:avLst/>
            </a:prstGeom>
            <a:noFill/>
          </p:spPr>
          <p:txBody>
            <a:bodyPr wrap="none">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defTabSz="914400">
                <a:defRPr/>
              </a:pPr>
              <a:r>
                <a:rPr lang="zh-CN" altLang="en-US" sz="5400" b="1" spc="50" dirty="0">
                  <a:ln w="11430"/>
                  <a:solidFill>
                    <a:srgbClr val="CC0000"/>
                  </a:solidFill>
                  <a:effectLst>
                    <a:outerShdw blurRad="76200" dist="50800" dir="5400000" algn="tl" rotWithShape="0">
                      <a:srgbClr val="000000">
                        <a:alpha val="65000"/>
                      </a:srgbClr>
                    </a:outerShdw>
                  </a:effectLst>
                  <a:latin typeface="楷体" panose="02010609060101010101" charset="-122"/>
                  <a:ea typeface="楷体" panose="02010609060101010101" charset="-122"/>
                </a:rPr>
                <a:t>人民幸福</a:t>
              </a:r>
            </a:p>
          </p:txBody>
        </p:sp>
      </p:gr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SCORM_RATE_QUIZZES" val="0"/>
  <p:tag name="ISPRING_RESOURCE_PATHS_HASH" val="875d5e6560ba36884527413a53517d17866972f5"/>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ln w="9525">
          <a:noFill/>
        </a:ln>
        <a:effectLst>
          <a:glow rad="330200">
            <a:schemeClr val="accent6">
              <a:satMod val="175000"/>
              <a:alpha val="36000"/>
            </a:schemeClr>
          </a:glow>
          <a:innerShdw blurRad="685800" dist="177800" dir="10920000">
            <a:schemeClr val="tx2">
              <a:lumMod val="60000"/>
              <a:lumOff val="40000"/>
              <a:alpha val="52000"/>
            </a:schemeClr>
          </a:innerShdw>
          <a:reflection blurRad="25400" stA="21000" endA="300" endPos="39000" dist="114300" dir="5400000" sy="-100000" algn="bl" rotWithShape="0"/>
          <a:softEdge rad="139700"/>
        </a:effectLst>
        <a:scene3d>
          <a:camera prst="orthographicFront"/>
          <a:lightRig rig="threePt" dir="t"/>
        </a:scene3d>
        <a:sp3d extrusionH="38100" contourW="31750">
          <a:extrusionClr>
            <a:schemeClr val="bg1"/>
          </a:extrusionClr>
        </a:sp3d>
      </a:spPr>
      <a:bodyPr wrap="square" anchor="t">
        <a:spAutoFit/>
      </a:bodyPr>
      <a:lstStyle>
        <a:defPPr algn="ctr">
          <a:lnSpc>
            <a:spcPct val="150000"/>
          </a:lnSpc>
          <a:defRPr lang="zh-CN" altLang="zh-CN" sz="4800" b="1">
            <a:solidFill>
              <a:srgbClr val="C00000"/>
            </a:solidFill>
            <a:effectLst>
              <a:outerShdw blurRad="38100" dist="38100" dir="2700000" algn="tl">
                <a:srgbClr val="000000">
                  <a:alpha val="43137"/>
                </a:srgbClr>
              </a:outerShdw>
            </a:effectLst>
            <a:latin typeface="楷体" panose="02010609060101010101" charset="-122"/>
            <a:ea typeface="楷体" panose="02010609060101010101" charset="-122"/>
            <a:cs typeface="楷体" panose="02010609060101010101"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Metro</Template>
  <TotalTime>106</TotalTime>
  <Words>2007</Words>
  <Application>Microsoft Office PowerPoint</Application>
  <PresentationFormat>自定义</PresentationFormat>
  <Paragraphs>292</Paragraphs>
  <Slides>40</Slides>
  <Notes>35</Notes>
  <HiddenSlides>0</HiddenSlides>
  <MMClips>3</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40</vt:i4>
      </vt:variant>
    </vt:vector>
  </HeadingPairs>
  <TitlesOfParts>
    <vt:vector size="51" baseType="lpstr">
      <vt:lpstr>黑体</vt:lpstr>
      <vt:lpstr>华文行楷</vt:lpstr>
      <vt:lpstr>华文隶书</vt:lpstr>
      <vt:lpstr>华文新魏</vt:lpstr>
      <vt:lpstr>楷体</vt:lpstr>
      <vt:lpstr>微软雅黑</vt:lpstr>
      <vt:lpstr>新宋体</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Sky123.Org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Sky123.Org</dc:creator>
  <cp:lastModifiedBy>会玲 郭</cp:lastModifiedBy>
  <cp:revision>1896</cp:revision>
  <dcterms:created xsi:type="dcterms:W3CDTF">2015-10-28T12:59:00Z</dcterms:created>
  <dcterms:modified xsi:type="dcterms:W3CDTF">2020-03-30T13:55:12Z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2052-11.1.0.9440</vt:lpwstr>
  </property>
</Properties>
</file>